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5.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24.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17.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19.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21.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3.xml" ContentType="application/vnd.openxmlformats-officedocument.presentationml.slide+xml"/>
  <Override PartName="/ppt/slides/slide19.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mc:PreserveAttributes="mv:*" mc:Ignorable="mv">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4.xml" Type="http://schemas.openxmlformats.org/officeDocument/2006/relationships/slide" Id="rId19"/><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7.xml" Type="http://schemas.openxmlformats.org/officeDocument/2006/relationships/slide" Id="rId12"/><Relationship Target="slides/slide8.xml" Type="http://schemas.openxmlformats.org/officeDocument/2006/relationships/slide" Id="rId13"/><Relationship Target="slides/slide5.xml" Type="http://schemas.openxmlformats.org/officeDocument/2006/relationships/slide" Id="rId10"/><Relationship Target="slides/slide6.xml" Type="http://schemas.openxmlformats.org/officeDocument/2006/relationships/slide" Id="rId11"/><Relationship Target="slides/slide24.xml" Type="http://schemas.openxmlformats.org/officeDocument/2006/relationships/slide" Id="rId29"/><Relationship Target="slides/slide21.xml" Type="http://schemas.openxmlformats.org/officeDocument/2006/relationships/slide" Id="rId26"/><Relationship Target="slides/slide20.xml" Type="http://schemas.openxmlformats.org/officeDocument/2006/relationships/slide" Id="rId25"/><Relationship Target="slides/slide23.xml" Type="http://schemas.openxmlformats.org/officeDocument/2006/relationships/slide" Id="rId28"/><Relationship Target="slides/slide22.xml" Type="http://schemas.openxmlformats.org/officeDocument/2006/relationships/slide" Id="rId27"/><Relationship Target="presProps.xml" Type="http://schemas.openxmlformats.org/officeDocument/2006/relationships/presProps" Id="rId2"/><Relationship Target="slides/slide16.xml" Type="http://schemas.openxmlformats.org/officeDocument/2006/relationships/slide" Id="rId21"/><Relationship Target="theme/theme2.xml" Type="http://schemas.openxmlformats.org/officeDocument/2006/relationships/theme" Id="rId1"/><Relationship Target="slides/slide17.xml" Type="http://schemas.openxmlformats.org/officeDocument/2006/relationships/slide" Id="rId22"/><Relationship Target="slideMasters/slideMaster1.xml" Type="http://schemas.openxmlformats.org/officeDocument/2006/relationships/slideMaster" Id="rId4"/><Relationship Target="slides/slide18.xml" Type="http://schemas.openxmlformats.org/officeDocument/2006/relationships/slide" Id="rId23"/><Relationship Target="tableStyles.xml" Type="http://schemas.openxmlformats.org/officeDocument/2006/relationships/tableStyles" Id="rId3"/><Relationship Target="slides/slide19.xml" Type="http://schemas.openxmlformats.org/officeDocument/2006/relationships/slide" Id="rId24"/><Relationship Target="slides/slide15.xml" Type="http://schemas.openxmlformats.org/officeDocument/2006/relationships/slide" Id="rId20"/><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1.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3" name="Shape 3"/>
          <p:cNvSpPr txBox="1"/>
          <p:nvPr>
            <p:ph idx="1" type="body"/>
          </p:nvPr>
        </p:nvSpPr>
        <p:spPr>
          <a:xfrm>
            <a:off y="4343400" x="685800"/>
            <a:ext cy="4114800" cx="5486399"/>
          </a:xfrm>
          <a:prstGeom prst="rect">
            <a:avLst/>
          </a:prstGeom>
        </p:spPr>
        <p:txBody>
          <a:bodyPr bIns="91425" rIns="91425" lIns="91425" t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 name="Shape 25"/>
        <p:cNvGrpSpPr/>
        <p:nvPr/>
      </p:nvGrpSpPr>
      <p:grpSpPr>
        <a:xfrm>
          <a:off y="0" x="0"/>
          <a:ext cy="0" cx="0"/>
          <a:chOff y="0" x="0"/>
          <a:chExt cy="0" cx="0"/>
        </a:xfrm>
      </p:grpSpPr>
      <p:sp>
        <p:nvSpPr>
          <p:cNvPr id="26" name="Shape 26"/>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27" name="Shape 2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0" name="Shape 80"/>
        <p:cNvGrpSpPr/>
        <p:nvPr/>
      </p:nvGrpSpPr>
      <p:grpSpPr>
        <a:xfrm>
          <a:off y="0" x="0"/>
          <a:ext cy="0" cx="0"/>
          <a:chOff y="0" x="0"/>
          <a:chExt cy="0" cx="0"/>
        </a:xfrm>
      </p:grpSpPr>
      <p:sp>
        <p:nvSpPr>
          <p:cNvPr id="81" name="Shape 81"/>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82" name="Shape 82"/>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6" name="Shape 86"/>
        <p:cNvGrpSpPr/>
        <p:nvPr/>
      </p:nvGrpSpPr>
      <p:grpSpPr>
        <a:xfrm>
          <a:off y="0" x="0"/>
          <a:ext cy="0" cx="0"/>
          <a:chOff y="0" x="0"/>
          <a:chExt cy="0" cx="0"/>
        </a:xfrm>
      </p:grpSpPr>
      <p:sp>
        <p:nvSpPr>
          <p:cNvPr id="87" name="Shape 87"/>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88" name="Shape 8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2" name="Shape 92"/>
        <p:cNvGrpSpPr/>
        <p:nvPr/>
      </p:nvGrpSpPr>
      <p:grpSpPr>
        <a:xfrm>
          <a:off y="0" x="0"/>
          <a:ext cy="0" cx="0"/>
          <a:chOff y="0" x="0"/>
          <a:chExt cy="0" cx="0"/>
        </a:xfrm>
      </p:grpSpPr>
      <p:sp>
        <p:nvSpPr>
          <p:cNvPr id="93" name="Shape 9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94" name="Shape 9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8" name="Shape 98"/>
        <p:cNvGrpSpPr/>
        <p:nvPr/>
      </p:nvGrpSpPr>
      <p:grpSpPr>
        <a:xfrm>
          <a:off y="0" x="0"/>
          <a:ext cy="0" cx="0"/>
          <a:chOff y="0" x="0"/>
          <a:chExt cy="0" cx="0"/>
        </a:xfrm>
      </p:grpSpPr>
      <p:sp>
        <p:nvSpPr>
          <p:cNvPr id="99" name="Shape 99"/>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00" name="Shape 100"/>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5" name="Shape 105"/>
        <p:cNvGrpSpPr/>
        <p:nvPr/>
      </p:nvGrpSpPr>
      <p:grpSpPr>
        <a:xfrm>
          <a:off y="0" x="0"/>
          <a:ext cy="0" cx="0"/>
          <a:chOff y="0" x="0"/>
          <a:chExt cy="0" cx="0"/>
        </a:xfrm>
      </p:grpSpPr>
      <p:sp>
        <p:nvSpPr>
          <p:cNvPr id="106" name="Shape 10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07" name="Shape 10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1" name="Shape 111"/>
        <p:cNvGrpSpPr/>
        <p:nvPr/>
      </p:nvGrpSpPr>
      <p:grpSpPr>
        <a:xfrm>
          <a:off y="0" x="0"/>
          <a:ext cy="0" cx="0"/>
          <a:chOff y="0" x="0"/>
          <a:chExt cy="0" cx="0"/>
        </a:xfrm>
      </p:grpSpPr>
      <p:sp>
        <p:nvSpPr>
          <p:cNvPr id="112" name="Shape 11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13" name="Shape 11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8" name="Shape 118"/>
        <p:cNvGrpSpPr/>
        <p:nvPr/>
      </p:nvGrpSpPr>
      <p:grpSpPr>
        <a:xfrm>
          <a:off y="0" x="0"/>
          <a:ext cy="0" cx="0"/>
          <a:chOff y="0" x="0"/>
          <a:chExt cy="0" cx="0"/>
        </a:xfrm>
      </p:grpSpPr>
      <p:sp>
        <p:nvSpPr>
          <p:cNvPr id="119" name="Shape 119"/>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20" name="Shape 120"/>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4" name="Shape 124"/>
        <p:cNvGrpSpPr/>
        <p:nvPr/>
      </p:nvGrpSpPr>
      <p:grpSpPr>
        <a:xfrm>
          <a:off y="0" x="0"/>
          <a:ext cy="0" cx="0"/>
          <a:chOff y="0" x="0"/>
          <a:chExt cy="0" cx="0"/>
        </a:xfrm>
      </p:grpSpPr>
      <p:sp>
        <p:nvSpPr>
          <p:cNvPr id="125" name="Shape 125"/>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26" name="Shape 126"/>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0" name="Shape 130"/>
        <p:cNvGrpSpPr/>
        <p:nvPr/>
      </p:nvGrpSpPr>
      <p:grpSpPr>
        <a:xfrm>
          <a:off y="0" x="0"/>
          <a:ext cy="0" cx="0"/>
          <a:chOff y="0" x="0"/>
          <a:chExt cy="0" cx="0"/>
        </a:xfrm>
      </p:grpSpPr>
      <p:sp>
        <p:nvSpPr>
          <p:cNvPr id="131" name="Shape 131"/>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32" name="Shape 132"/>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6" name="Shape 136"/>
        <p:cNvGrpSpPr/>
        <p:nvPr/>
      </p:nvGrpSpPr>
      <p:grpSpPr>
        <a:xfrm>
          <a:off y="0" x="0"/>
          <a:ext cy="0" cx="0"/>
          <a:chOff y="0" x="0"/>
          <a:chExt cy="0" cx="0"/>
        </a:xfrm>
      </p:grpSpPr>
      <p:sp>
        <p:nvSpPr>
          <p:cNvPr id="137" name="Shape 137"/>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38" name="Shape 13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 name="Shape 31"/>
        <p:cNvGrpSpPr/>
        <p:nvPr/>
      </p:nvGrpSpPr>
      <p:grpSpPr>
        <a:xfrm>
          <a:off y="0" x="0"/>
          <a:ext cy="0" cx="0"/>
          <a:chOff y="0" x="0"/>
          <a:chExt cy="0" cx="0"/>
        </a:xfrm>
      </p:grpSpPr>
      <p:sp>
        <p:nvSpPr>
          <p:cNvPr id="32" name="Shape 3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33" name="Shape 3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2" name="Shape 142"/>
        <p:cNvGrpSpPr/>
        <p:nvPr/>
      </p:nvGrpSpPr>
      <p:grpSpPr>
        <a:xfrm>
          <a:off y="0" x="0"/>
          <a:ext cy="0" cx="0"/>
          <a:chOff y="0" x="0"/>
          <a:chExt cy="0" cx="0"/>
        </a:xfrm>
      </p:grpSpPr>
      <p:sp>
        <p:nvSpPr>
          <p:cNvPr id="143" name="Shape 14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44" name="Shape 14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8" name="Shape 148"/>
        <p:cNvGrpSpPr/>
        <p:nvPr/>
      </p:nvGrpSpPr>
      <p:grpSpPr>
        <a:xfrm>
          <a:off y="0" x="0"/>
          <a:ext cy="0" cx="0"/>
          <a:chOff y="0" x="0"/>
          <a:chExt cy="0" cx="0"/>
        </a:xfrm>
      </p:grpSpPr>
      <p:sp>
        <p:nvSpPr>
          <p:cNvPr id="149" name="Shape 149"/>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50" name="Shape 150"/>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4" name="Shape 154"/>
        <p:cNvGrpSpPr/>
        <p:nvPr/>
      </p:nvGrpSpPr>
      <p:grpSpPr>
        <a:xfrm>
          <a:off y="0" x="0"/>
          <a:ext cy="0" cx="0"/>
          <a:chOff y="0" x="0"/>
          <a:chExt cy="0" cx="0"/>
        </a:xfrm>
      </p:grpSpPr>
      <p:sp>
        <p:nvSpPr>
          <p:cNvPr id="155" name="Shape 155"/>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56" name="Shape 156"/>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0" name="Shape 160"/>
        <p:cNvGrpSpPr/>
        <p:nvPr/>
      </p:nvGrpSpPr>
      <p:grpSpPr>
        <a:xfrm>
          <a:off y="0" x="0"/>
          <a:ext cy="0" cx="0"/>
          <a:chOff y="0" x="0"/>
          <a:chExt cy="0" cx="0"/>
        </a:xfrm>
      </p:grpSpPr>
      <p:sp>
        <p:nvSpPr>
          <p:cNvPr id="161" name="Shape 161"/>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62" name="Shape 162"/>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6" name="Shape 166"/>
        <p:cNvGrpSpPr/>
        <p:nvPr/>
      </p:nvGrpSpPr>
      <p:grpSpPr>
        <a:xfrm>
          <a:off y="0" x="0"/>
          <a:ext cy="0" cx="0"/>
          <a:chOff y="0" x="0"/>
          <a:chExt cy="0" cx="0"/>
        </a:xfrm>
      </p:grpSpPr>
      <p:sp>
        <p:nvSpPr>
          <p:cNvPr id="167" name="Shape 167"/>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68" name="Shape 16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7" name="Shape 37"/>
        <p:cNvGrpSpPr/>
        <p:nvPr/>
      </p:nvGrpSpPr>
      <p:grpSpPr>
        <a:xfrm>
          <a:off y="0" x="0"/>
          <a:ext cy="0" cx="0"/>
          <a:chOff y="0" x="0"/>
          <a:chExt cy="0" cx="0"/>
        </a:xfrm>
      </p:grpSpPr>
      <p:sp>
        <p:nvSpPr>
          <p:cNvPr id="38" name="Shape 3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39" name="Shape 3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4" name="Shape 44"/>
        <p:cNvGrpSpPr/>
        <p:nvPr/>
      </p:nvGrpSpPr>
      <p:grpSpPr>
        <a:xfrm>
          <a:off y="0" x="0"/>
          <a:ext cy="0" cx="0"/>
          <a:chOff y="0" x="0"/>
          <a:chExt cy="0" cx="0"/>
        </a:xfrm>
      </p:grpSpPr>
      <p:sp>
        <p:nvSpPr>
          <p:cNvPr id="45" name="Shape 45"/>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46" name="Shape 46"/>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0" name="Shape 50"/>
        <p:cNvGrpSpPr/>
        <p:nvPr/>
      </p:nvGrpSpPr>
      <p:grpSpPr>
        <a:xfrm>
          <a:off y="0" x="0"/>
          <a:ext cy="0" cx="0"/>
          <a:chOff y="0" x="0"/>
          <a:chExt cy="0" cx="0"/>
        </a:xfrm>
      </p:grpSpPr>
      <p:sp>
        <p:nvSpPr>
          <p:cNvPr id="51" name="Shape 51"/>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2" name="Shape 52"/>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6" name="Shape 56"/>
        <p:cNvGrpSpPr/>
        <p:nvPr/>
      </p:nvGrpSpPr>
      <p:grpSpPr>
        <a:xfrm>
          <a:off y="0" x="0"/>
          <a:ext cy="0" cx="0"/>
          <a:chOff y="0" x="0"/>
          <a:chExt cy="0" cx="0"/>
        </a:xfrm>
      </p:grpSpPr>
      <p:sp>
        <p:nvSpPr>
          <p:cNvPr id="57" name="Shape 57"/>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8" name="Shape 5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2" name="Shape 62"/>
        <p:cNvGrpSpPr/>
        <p:nvPr/>
      </p:nvGrpSpPr>
      <p:grpSpPr>
        <a:xfrm>
          <a:off y="0" x="0"/>
          <a:ext cy="0" cx="0"/>
          <a:chOff y="0" x="0"/>
          <a:chExt cy="0" cx="0"/>
        </a:xfrm>
      </p:grpSpPr>
      <p:sp>
        <p:nvSpPr>
          <p:cNvPr id="63" name="Shape 6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64" name="Shape 6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8" name="Shape 68"/>
        <p:cNvGrpSpPr/>
        <p:nvPr/>
      </p:nvGrpSpPr>
      <p:grpSpPr>
        <a:xfrm>
          <a:off y="0" x="0"/>
          <a:ext cy="0" cx="0"/>
          <a:chOff y="0" x="0"/>
          <a:chExt cy="0" cx="0"/>
        </a:xfrm>
      </p:grpSpPr>
      <p:sp>
        <p:nvSpPr>
          <p:cNvPr id="69" name="Shape 69"/>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70" name="Shape 70"/>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4" name="Shape 74"/>
        <p:cNvGrpSpPr/>
        <p:nvPr/>
      </p:nvGrpSpPr>
      <p:grpSpPr>
        <a:xfrm>
          <a:off y="0" x="0"/>
          <a:ext cy="0" cx="0"/>
          <a:chOff y="0" x="0"/>
          <a:chExt cy="0" cx="0"/>
        </a:xfrm>
      </p:grpSpPr>
      <p:sp>
        <p:nvSpPr>
          <p:cNvPr id="75" name="Shape 75"/>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76" name="Shape 76"/>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 type="title">
  <p:cSld name="title">
    <p:spTree>
      <p:nvGrpSpPr>
        <p:cNvPr id="7" name="Shape 7"/>
        <p:cNvGrpSpPr/>
        <p:nvPr/>
      </p:nvGrpSpPr>
      <p:grpSpPr>
        <a:xfrm>
          <a:off y="0" x="0"/>
          <a:ext cy="0" cx="0"/>
          <a:chOff y="0" x="0"/>
          <a:chExt cy="0" cx="0"/>
        </a:xfrm>
      </p:grpSpPr>
      <p:sp>
        <p:nvSpPr>
          <p:cNvPr id="8" name="Shape 8"/>
          <p:cNvSpPr txBox="1"/>
          <p:nvPr>
            <p:ph idx="1" type="subTitle"/>
          </p:nvPr>
        </p:nvSpPr>
        <p:spPr>
          <a:xfrm>
            <a:off y="3786737" x="685800"/>
            <a:ext cy="1046400" cx="7772400"/>
          </a:xfrm>
          <a:prstGeom prst="rect">
            <a:avLst/>
          </a:prstGeom>
          <a:noFill/>
          <a:ln>
            <a:noFill/>
          </a:ln>
        </p:spPr>
        <p:txBody>
          <a:bodyPr bIns="91425" rIns="91425" lIns="91425" tIns="91425" anchor="t" anchorCtr="0"/>
          <a:lstStyle>
            <a:lvl1pPr algn="ctr" rtl="0" indent="190500" marL="0">
              <a:lnSpc>
                <a:spcPct val="100000"/>
              </a:lnSpc>
              <a:spcBef>
                <a:spcPts val="0"/>
              </a:spcBef>
              <a:spcAft>
                <a:spcPts val="0"/>
              </a:spcAft>
              <a:buClr>
                <a:schemeClr val="lt2"/>
              </a:buClr>
              <a:buSzPct val="100000"/>
              <a:buFont typeface="Arial"/>
              <a:buNone/>
              <a:defRPr strike="noStrike" u="none" b="0" cap="none" baseline="0" sz="3000" i="0">
                <a:solidFill>
                  <a:schemeClr val="lt2"/>
                </a:solidFill>
                <a:latin typeface="Arial"/>
                <a:ea typeface="Arial"/>
                <a:cs typeface="Arial"/>
                <a:sym typeface="Arial"/>
              </a:defRPr>
            </a:lvl1pPr>
            <a:lvl2pPr algn="ctr" rtl="0" indent="190500" marL="0">
              <a:lnSpc>
                <a:spcPct val="100000"/>
              </a:lnSpc>
              <a:spcBef>
                <a:spcPts val="0"/>
              </a:spcBef>
              <a:spcAft>
                <a:spcPts val="0"/>
              </a:spcAft>
              <a:buClr>
                <a:schemeClr val="lt2"/>
              </a:buClr>
              <a:buSzPct val="100000"/>
              <a:buFont typeface="Arial"/>
              <a:buNone/>
              <a:defRPr strike="noStrike" u="none" b="0" cap="none" baseline="0" sz="3000" i="0">
                <a:solidFill>
                  <a:schemeClr val="lt2"/>
                </a:solidFill>
                <a:latin typeface="Arial"/>
                <a:ea typeface="Arial"/>
                <a:cs typeface="Arial"/>
                <a:sym typeface="Arial"/>
              </a:defRPr>
            </a:lvl2pPr>
            <a:lvl3pPr algn="ctr" rtl="0" indent="190500" marL="0">
              <a:lnSpc>
                <a:spcPct val="100000"/>
              </a:lnSpc>
              <a:spcBef>
                <a:spcPts val="0"/>
              </a:spcBef>
              <a:spcAft>
                <a:spcPts val="0"/>
              </a:spcAft>
              <a:buClr>
                <a:schemeClr val="lt2"/>
              </a:buClr>
              <a:buSzPct val="100000"/>
              <a:buFont typeface="Arial"/>
              <a:buNone/>
              <a:defRPr strike="noStrike" u="none" b="0" cap="none" baseline="0" sz="3000" i="0">
                <a:solidFill>
                  <a:schemeClr val="lt2"/>
                </a:solidFill>
                <a:latin typeface="Arial"/>
                <a:ea typeface="Arial"/>
                <a:cs typeface="Arial"/>
                <a:sym typeface="Arial"/>
              </a:defRPr>
            </a:lvl3pPr>
            <a:lvl4pPr algn="ctr" rtl="0" indent="190500" marL="0">
              <a:lnSpc>
                <a:spcPct val="100000"/>
              </a:lnSpc>
              <a:spcBef>
                <a:spcPts val="0"/>
              </a:spcBef>
              <a:spcAft>
                <a:spcPts val="0"/>
              </a:spcAft>
              <a:buClr>
                <a:schemeClr val="lt2"/>
              </a:buClr>
              <a:buSzPct val="100000"/>
              <a:buFont typeface="Arial"/>
              <a:buNone/>
              <a:defRPr strike="noStrike" u="none" b="0" cap="none" baseline="0" sz="3000" i="0">
                <a:solidFill>
                  <a:schemeClr val="lt2"/>
                </a:solidFill>
                <a:latin typeface="Arial"/>
                <a:ea typeface="Arial"/>
                <a:cs typeface="Arial"/>
                <a:sym typeface="Arial"/>
              </a:defRPr>
            </a:lvl4pPr>
            <a:lvl5pPr algn="ctr" rtl="0" indent="190500" marL="0">
              <a:lnSpc>
                <a:spcPct val="100000"/>
              </a:lnSpc>
              <a:spcBef>
                <a:spcPts val="0"/>
              </a:spcBef>
              <a:spcAft>
                <a:spcPts val="0"/>
              </a:spcAft>
              <a:buClr>
                <a:schemeClr val="lt2"/>
              </a:buClr>
              <a:buSzPct val="100000"/>
              <a:buFont typeface="Arial"/>
              <a:buNone/>
              <a:defRPr strike="noStrike" u="none" b="0" cap="none" baseline="0" sz="3000" i="0">
                <a:solidFill>
                  <a:schemeClr val="lt2"/>
                </a:solidFill>
                <a:latin typeface="Arial"/>
                <a:ea typeface="Arial"/>
                <a:cs typeface="Arial"/>
                <a:sym typeface="Arial"/>
              </a:defRPr>
            </a:lvl5pPr>
            <a:lvl6pPr algn="ctr" rtl="0" indent="190500" marL="0">
              <a:lnSpc>
                <a:spcPct val="100000"/>
              </a:lnSpc>
              <a:spcBef>
                <a:spcPts val="0"/>
              </a:spcBef>
              <a:spcAft>
                <a:spcPts val="0"/>
              </a:spcAft>
              <a:buClr>
                <a:schemeClr val="lt2"/>
              </a:buClr>
              <a:buSzPct val="100000"/>
              <a:buFont typeface="Arial"/>
              <a:buNone/>
              <a:defRPr strike="noStrike" u="none" b="0" cap="none" baseline="0" sz="3000" i="0">
                <a:solidFill>
                  <a:schemeClr val="lt2"/>
                </a:solidFill>
                <a:latin typeface="Arial"/>
                <a:ea typeface="Arial"/>
                <a:cs typeface="Arial"/>
                <a:sym typeface="Arial"/>
              </a:defRPr>
            </a:lvl6pPr>
            <a:lvl7pPr algn="ctr" rtl="0" indent="190500" marL="0">
              <a:lnSpc>
                <a:spcPct val="100000"/>
              </a:lnSpc>
              <a:spcBef>
                <a:spcPts val="0"/>
              </a:spcBef>
              <a:spcAft>
                <a:spcPts val="0"/>
              </a:spcAft>
              <a:buClr>
                <a:schemeClr val="lt2"/>
              </a:buClr>
              <a:buSzPct val="100000"/>
              <a:buFont typeface="Arial"/>
              <a:buNone/>
              <a:defRPr strike="noStrike" u="none" b="0" cap="none" baseline="0" sz="3000" i="0">
                <a:solidFill>
                  <a:schemeClr val="lt2"/>
                </a:solidFill>
                <a:latin typeface="Arial"/>
                <a:ea typeface="Arial"/>
                <a:cs typeface="Arial"/>
                <a:sym typeface="Arial"/>
              </a:defRPr>
            </a:lvl7pPr>
            <a:lvl8pPr algn="ctr" rtl="0" indent="190500" marL="0">
              <a:lnSpc>
                <a:spcPct val="100000"/>
              </a:lnSpc>
              <a:spcBef>
                <a:spcPts val="0"/>
              </a:spcBef>
              <a:spcAft>
                <a:spcPts val="0"/>
              </a:spcAft>
              <a:buClr>
                <a:schemeClr val="lt2"/>
              </a:buClr>
              <a:buSzPct val="100000"/>
              <a:buFont typeface="Arial"/>
              <a:buNone/>
              <a:defRPr strike="noStrike" u="none" b="0" cap="none" baseline="0" sz="3000" i="0">
                <a:solidFill>
                  <a:schemeClr val="lt2"/>
                </a:solidFill>
                <a:latin typeface="Arial"/>
                <a:ea typeface="Arial"/>
                <a:cs typeface="Arial"/>
                <a:sym typeface="Arial"/>
              </a:defRPr>
            </a:lvl8pPr>
            <a:lvl9pPr algn="ctr" rtl="0" indent="190500" marL="0">
              <a:lnSpc>
                <a:spcPct val="100000"/>
              </a:lnSpc>
              <a:spcBef>
                <a:spcPts val="0"/>
              </a:spcBef>
              <a:spcAft>
                <a:spcPts val="0"/>
              </a:spcAft>
              <a:buClr>
                <a:schemeClr val="lt2"/>
              </a:buClr>
              <a:buSzPct val="100000"/>
              <a:buFont typeface="Arial"/>
              <a:buNone/>
              <a:defRPr strike="noStrike" u="none" b="0" cap="none" baseline="0" sz="3000" i="0">
                <a:solidFill>
                  <a:schemeClr val="lt2"/>
                </a:solidFill>
                <a:latin typeface="Arial"/>
                <a:ea typeface="Arial"/>
                <a:cs typeface="Arial"/>
                <a:sym typeface="Arial"/>
              </a:defRPr>
            </a:lvl9pPr>
          </a:lstStyle>
          <a:p/>
        </p:txBody>
      </p:sp>
      <p:sp>
        <p:nvSpPr>
          <p:cNvPr id="9" name="Shape 9"/>
          <p:cNvSpPr txBox="1"/>
          <p:nvPr>
            <p:ph type="ctrTitle"/>
          </p:nvPr>
        </p:nvSpPr>
        <p:spPr>
          <a:xfrm>
            <a:off y="2111123" x="685800"/>
            <a:ext cy="1546500" cx="7772400"/>
          </a:xfrm>
          <a:prstGeom prst="rect">
            <a:avLst/>
          </a:prstGeom>
          <a:noFill/>
          <a:ln>
            <a:noFill/>
          </a:ln>
        </p:spPr>
        <p:txBody>
          <a:bodyPr bIns="91425" rIns="91425" lIns="91425" tIns="91425" anchor="b" anchorCtr="0"/>
          <a:lstStyle>
            <a:lvl1pPr algn="ctr" rtl="0" indent="304800" marL="0">
              <a:spcBef>
                <a:spcPts val="0"/>
              </a:spcBef>
              <a:buClr>
                <a:schemeClr val="lt1"/>
              </a:buClr>
              <a:buSzPct val="100000"/>
              <a:buFont typeface="Arial"/>
              <a:buNone/>
              <a:defRPr strike="noStrike" u="none" b="1" cap="none" baseline="0" sz="4800" i="0">
                <a:solidFill>
                  <a:schemeClr val="lt1"/>
                </a:solidFill>
                <a:latin typeface="Arial"/>
                <a:ea typeface="Arial"/>
                <a:cs typeface="Arial"/>
                <a:sym typeface="Arial"/>
              </a:defRPr>
            </a:lvl1pPr>
            <a:lvl2pPr algn="ctr" rtl="0" indent="304800" marL="0">
              <a:spcBef>
                <a:spcPts val="0"/>
              </a:spcBef>
              <a:buClr>
                <a:schemeClr val="lt1"/>
              </a:buClr>
              <a:buSzPct val="100000"/>
              <a:buFont typeface="Arial"/>
              <a:buNone/>
              <a:defRPr strike="noStrike" u="none" b="1" cap="none" baseline="0" sz="4800" i="0">
                <a:solidFill>
                  <a:schemeClr val="lt1"/>
                </a:solidFill>
                <a:latin typeface="Arial"/>
                <a:ea typeface="Arial"/>
                <a:cs typeface="Arial"/>
                <a:sym typeface="Arial"/>
              </a:defRPr>
            </a:lvl2pPr>
            <a:lvl3pPr algn="ctr" rtl="0" indent="304800" marL="0">
              <a:spcBef>
                <a:spcPts val="0"/>
              </a:spcBef>
              <a:buClr>
                <a:schemeClr val="lt1"/>
              </a:buClr>
              <a:buSzPct val="100000"/>
              <a:buFont typeface="Arial"/>
              <a:buNone/>
              <a:defRPr strike="noStrike" u="none" b="1" cap="none" baseline="0" sz="4800" i="0">
                <a:solidFill>
                  <a:schemeClr val="lt1"/>
                </a:solidFill>
                <a:latin typeface="Arial"/>
                <a:ea typeface="Arial"/>
                <a:cs typeface="Arial"/>
                <a:sym typeface="Arial"/>
              </a:defRPr>
            </a:lvl3pPr>
            <a:lvl4pPr algn="ctr" rtl="0" indent="304800" marL="0">
              <a:spcBef>
                <a:spcPts val="0"/>
              </a:spcBef>
              <a:buClr>
                <a:schemeClr val="lt1"/>
              </a:buClr>
              <a:buSzPct val="100000"/>
              <a:buFont typeface="Arial"/>
              <a:buNone/>
              <a:defRPr strike="noStrike" u="none" b="1" cap="none" baseline="0" sz="4800" i="0">
                <a:solidFill>
                  <a:schemeClr val="lt1"/>
                </a:solidFill>
                <a:latin typeface="Arial"/>
                <a:ea typeface="Arial"/>
                <a:cs typeface="Arial"/>
                <a:sym typeface="Arial"/>
              </a:defRPr>
            </a:lvl4pPr>
            <a:lvl5pPr algn="ctr" rtl="0" indent="304800" marL="0">
              <a:spcBef>
                <a:spcPts val="0"/>
              </a:spcBef>
              <a:buClr>
                <a:schemeClr val="lt1"/>
              </a:buClr>
              <a:buSzPct val="100000"/>
              <a:buFont typeface="Arial"/>
              <a:buNone/>
              <a:defRPr strike="noStrike" u="none" b="1" cap="none" baseline="0" sz="4800" i="0">
                <a:solidFill>
                  <a:schemeClr val="lt1"/>
                </a:solidFill>
                <a:latin typeface="Arial"/>
                <a:ea typeface="Arial"/>
                <a:cs typeface="Arial"/>
                <a:sym typeface="Arial"/>
              </a:defRPr>
            </a:lvl5pPr>
            <a:lvl6pPr algn="ctr" rtl="0" indent="304800" marL="0">
              <a:spcBef>
                <a:spcPts val="0"/>
              </a:spcBef>
              <a:buClr>
                <a:schemeClr val="lt1"/>
              </a:buClr>
              <a:buSzPct val="100000"/>
              <a:buFont typeface="Arial"/>
              <a:buNone/>
              <a:defRPr strike="noStrike" u="none" b="1" cap="none" baseline="0" sz="4800" i="0">
                <a:solidFill>
                  <a:schemeClr val="lt1"/>
                </a:solidFill>
                <a:latin typeface="Arial"/>
                <a:ea typeface="Arial"/>
                <a:cs typeface="Arial"/>
                <a:sym typeface="Arial"/>
              </a:defRPr>
            </a:lvl6pPr>
            <a:lvl7pPr algn="ctr" rtl="0" indent="304800" marL="0">
              <a:spcBef>
                <a:spcPts val="0"/>
              </a:spcBef>
              <a:buClr>
                <a:schemeClr val="lt1"/>
              </a:buClr>
              <a:buSzPct val="100000"/>
              <a:buFont typeface="Arial"/>
              <a:buNone/>
              <a:defRPr strike="noStrike" u="none" b="1" cap="none" baseline="0" sz="4800" i="0">
                <a:solidFill>
                  <a:schemeClr val="lt1"/>
                </a:solidFill>
                <a:latin typeface="Arial"/>
                <a:ea typeface="Arial"/>
                <a:cs typeface="Arial"/>
                <a:sym typeface="Arial"/>
              </a:defRPr>
            </a:lvl7pPr>
            <a:lvl8pPr algn="ctr" rtl="0" indent="304800" marL="0">
              <a:spcBef>
                <a:spcPts val="0"/>
              </a:spcBef>
              <a:buClr>
                <a:schemeClr val="lt1"/>
              </a:buClr>
              <a:buSzPct val="100000"/>
              <a:buFont typeface="Arial"/>
              <a:buNone/>
              <a:defRPr strike="noStrike" u="none" b="1" cap="none" baseline="0" sz="4800" i="0">
                <a:solidFill>
                  <a:schemeClr val="lt1"/>
                </a:solidFill>
                <a:latin typeface="Arial"/>
                <a:ea typeface="Arial"/>
                <a:cs typeface="Arial"/>
                <a:sym typeface="Arial"/>
              </a:defRPr>
            </a:lvl8pPr>
            <a:lvl9pPr algn="ctr" rtl="0" indent="304800" marL="0">
              <a:spcBef>
                <a:spcPts val="0"/>
              </a:spcBef>
              <a:buClr>
                <a:schemeClr val="lt1"/>
              </a:buClr>
              <a:buSzPct val="100000"/>
              <a:buFont typeface="Arial"/>
              <a:buNone/>
              <a:defRPr strike="noStrike" u="none" b="1" cap="none" baseline="0" sz="4800" i="0">
                <a:solidFill>
                  <a:schemeClr val="lt1"/>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x" type="tx">
  <p:cSld name="tx">
    <p:spTree>
      <p:nvGrpSpPr>
        <p:cNvPr id="10" name="Shape 10"/>
        <p:cNvGrpSpPr/>
        <p:nvPr/>
      </p:nvGrpSpPr>
      <p:grpSpPr>
        <a:xfrm>
          <a:off y="0" x="0"/>
          <a:ext cy="0" cx="0"/>
          <a:chOff y="0" x="0"/>
          <a:chExt cy="0" cx="0"/>
        </a:xfrm>
      </p:grpSpPr>
      <p:sp>
        <p:nvSpPr>
          <p:cNvPr id="11" name="Shape 11"/>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a:spcBef>
                <a:spcPts val="0"/>
              </a:spcBef>
              <a:buSzPct val="100000"/>
              <a:buFont typeface="Arial"/>
              <a:buNone/>
              <a:defRPr b="1" sz="3600">
                <a:solidFill>
                  <a:schemeClr val="lt1"/>
                </a:solidFill>
                <a:latin typeface="Arial"/>
                <a:ea typeface="Arial"/>
                <a:cs typeface="Arial"/>
                <a:sym typeface="Arial"/>
              </a:defRPr>
            </a:lvl1pPr>
            <a:lvl2pPr algn="l" rtl="0">
              <a:spcBef>
                <a:spcPts val="0"/>
              </a:spcBef>
              <a:buSzPct val="100000"/>
              <a:buFont typeface="Arial"/>
              <a:buNone/>
              <a:defRPr b="1" sz="3600">
                <a:solidFill>
                  <a:schemeClr val="lt1"/>
                </a:solidFill>
                <a:latin typeface="Arial"/>
                <a:ea typeface="Arial"/>
                <a:cs typeface="Arial"/>
                <a:sym typeface="Arial"/>
              </a:defRPr>
            </a:lvl2pPr>
            <a:lvl3pPr algn="l" rtl="0">
              <a:spcBef>
                <a:spcPts val="0"/>
              </a:spcBef>
              <a:buSzPct val="100000"/>
              <a:buFont typeface="Arial"/>
              <a:buNone/>
              <a:defRPr b="1" sz="3600">
                <a:solidFill>
                  <a:schemeClr val="lt1"/>
                </a:solidFill>
                <a:latin typeface="Arial"/>
                <a:ea typeface="Arial"/>
                <a:cs typeface="Arial"/>
                <a:sym typeface="Arial"/>
              </a:defRPr>
            </a:lvl3pPr>
            <a:lvl4pPr algn="l" rtl="0">
              <a:spcBef>
                <a:spcPts val="0"/>
              </a:spcBef>
              <a:buSzPct val="100000"/>
              <a:buFont typeface="Arial"/>
              <a:buNone/>
              <a:defRPr b="1" sz="3600">
                <a:solidFill>
                  <a:schemeClr val="lt1"/>
                </a:solidFill>
                <a:latin typeface="Arial"/>
                <a:ea typeface="Arial"/>
                <a:cs typeface="Arial"/>
                <a:sym typeface="Arial"/>
              </a:defRPr>
            </a:lvl4pPr>
            <a:lvl5pPr algn="l" rtl="0">
              <a:spcBef>
                <a:spcPts val="0"/>
              </a:spcBef>
              <a:buSzPct val="100000"/>
              <a:buFont typeface="Arial"/>
              <a:buNone/>
              <a:defRPr b="1" sz="3600">
                <a:solidFill>
                  <a:schemeClr val="lt1"/>
                </a:solidFill>
                <a:latin typeface="Arial"/>
                <a:ea typeface="Arial"/>
                <a:cs typeface="Arial"/>
                <a:sym typeface="Arial"/>
              </a:defRPr>
            </a:lvl5pPr>
            <a:lvl6pPr algn="l" rtl="0">
              <a:spcBef>
                <a:spcPts val="0"/>
              </a:spcBef>
              <a:buSzPct val="100000"/>
              <a:buFont typeface="Arial"/>
              <a:buNone/>
              <a:defRPr b="1" sz="3600">
                <a:solidFill>
                  <a:schemeClr val="lt1"/>
                </a:solidFill>
                <a:latin typeface="Arial"/>
                <a:ea typeface="Arial"/>
                <a:cs typeface="Arial"/>
                <a:sym typeface="Arial"/>
              </a:defRPr>
            </a:lvl6pPr>
            <a:lvl7pPr algn="l" rtl="0">
              <a:spcBef>
                <a:spcPts val="0"/>
              </a:spcBef>
              <a:buSzPct val="100000"/>
              <a:buFont typeface="Arial"/>
              <a:buNone/>
              <a:defRPr b="1" sz="3600">
                <a:solidFill>
                  <a:schemeClr val="lt1"/>
                </a:solidFill>
                <a:latin typeface="Arial"/>
                <a:ea typeface="Arial"/>
                <a:cs typeface="Arial"/>
                <a:sym typeface="Arial"/>
              </a:defRPr>
            </a:lvl7pPr>
            <a:lvl8pPr algn="l" rtl="0">
              <a:spcBef>
                <a:spcPts val="0"/>
              </a:spcBef>
              <a:buSzPct val="100000"/>
              <a:buFont typeface="Arial"/>
              <a:buNone/>
              <a:defRPr b="1" sz="3600">
                <a:solidFill>
                  <a:schemeClr val="lt1"/>
                </a:solidFill>
                <a:latin typeface="Arial"/>
                <a:ea typeface="Arial"/>
                <a:cs typeface="Arial"/>
                <a:sym typeface="Arial"/>
              </a:defRPr>
            </a:lvl8pPr>
            <a:lvl9pPr algn="l" rtl="0">
              <a:spcBef>
                <a:spcPts val="0"/>
              </a:spcBef>
              <a:buSzPct val="100000"/>
              <a:buFont typeface="Arial"/>
              <a:buNone/>
              <a:defRPr b="1" sz="3600">
                <a:solidFill>
                  <a:schemeClr val="lt1"/>
                </a:solidFill>
                <a:latin typeface="Arial"/>
                <a:ea typeface="Arial"/>
                <a:cs typeface="Arial"/>
                <a:sym typeface="Arial"/>
              </a:defRPr>
            </a:lvl9pPr>
          </a:lstStyle>
          <a:p/>
        </p:txBody>
      </p:sp>
      <p:sp>
        <p:nvSpPr>
          <p:cNvPr id="12" name="Shape 12"/>
          <p:cNvSpPr txBox="1"/>
          <p:nvPr>
            <p:ph idx="1" type="body"/>
          </p:nvPr>
        </p:nvSpPr>
        <p:spPr>
          <a:xfrm>
            <a:off y="1600200" x="457200"/>
            <a:ext cy="4967700" cx="82296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woColTx" type="twoColTx">
  <p:cSld name="twoColTx">
    <p:spTree>
      <p:nvGrpSpPr>
        <p:cNvPr id="13" name="Shape 13"/>
        <p:cNvGrpSpPr/>
        <p:nvPr/>
      </p:nvGrpSpPr>
      <p:grpSpPr>
        <a:xfrm>
          <a:off y="0" x="0"/>
          <a:ext cy="0" cx="0"/>
          <a:chOff y="0" x="0"/>
          <a:chExt cy="0" cx="0"/>
        </a:xfrm>
      </p:grpSpPr>
      <p:sp>
        <p:nvSpPr>
          <p:cNvPr id="14" name="Shape 14"/>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a:spcBef>
                <a:spcPts val="0"/>
              </a:spcBef>
              <a:buSzPct val="100000"/>
              <a:buFont typeface="Arial"/>
              <a:buNone/>
              <a:defRPr b="1" sz="3600">
                <a:solidFill>
                  <a:schemeClr val="lt1"/>
                </a:solidFill>
                <a:latin typeface="Arial"/>
                <a:ea typeface="Arial"/>
                <a:cs typeface="Arial"/>
                <a:sym typeface="Arial"/>
              </a:defRPr>
            </a:lvl1pPr>
            <a:lvl2pPr algn="l" rtl="0">
              <a:spcBef>
                <a:spcPts val="0"/>
              </a:spcBef>
              <a:buSzPct val="100000"/>
              <a:buFont typeface="Arial"/>
              <a:buNone/>
              <a:defRPr b="1" sz="3600">
                <a:solidFill>
                  <a:schemeClr val="lt1"/>
                </a:solidFill>
                <a:latin typeface="Arial"/>
                <a:ea typeface="Arial"/>
                <a:cs typeface="Arial"/>
                <a:sym typeface="Arial"/>
              </a:defRPr>
            </a:lvl2pPr>
            <a:lvl3pPr algn="l" rtl="0">
              <a:spcBef>
                <a:spcPts val="0"/>
              </a:spcBef>
              <a:buSzPct val="100000"/>
              <a:buFont typeface="Arial"/>
              <a:buNone/>
              <a:defRPr b="1" sz="3600">
                <a:solidFill>
                  <a:schemeClr val="lt1"/>
                </a:solidFill>
                <a:latin typeface="Arial"/>
                <a:ea typeface="Arial"/>
                <a:cs typeface="Arial"/>
                <a:sym typeface="Arial"/>
              </a:defRPr>
            </a:lvl3pPr>
            <a:lvl4pPr algn="l" rtl="0">
              <a:spcBef>
                <a:spcPts val="0"/>
              </a:spcBef>
              <a:buSzPct val="100000"/>
              <a:buFont typeface="Arial"/>
              <a:buNone/>
              <a:defRPr b="1" sz="3600">
                <a:solidFill>
                  <a:schemeClr val="lt1"/>
                </a:solidFill>
                <a:latin typeface="Arial"/>
                <a:ea typeface="Arial"/>
                <a:cs typeface="Arial"/>
                <a:sym typeface="Arial"/>
              </a:defRPr>
            </a:lvl4pPr>
            <a:lvl5pPr algn="l" rtl="0">
              <a:spcBef>
                <a:spcPts val="0"/>
              </a:spcBef>
              <a:buSzPct val="100000"/>
              <a:buFont typeface="Arial"/>
              <a:buNone/>
              <a:defRPr b="1" sz="3600">
                <a:solidFill>
                  <a:schemeClr val="lt1"/>
                </a:solidFill>
                <a:latin typeface="Arial"/>
                <a:ea typeface="Arial"/>
                <a:cs typeface="Arial"/>
                <a:sym typeface="Arial"/>
              </a:defRPr>
            </a:lvl5pPr>
            <a:lvl6pPr algn="l" rtl="0">
              <a:spcBef>
                <a:spcPts val="0"/>
              </a:spcBef>
              <a:buSzPct val="100000"/>
              <a:buFont typeface="Arial"/>
              <a:buNone/>
              <a:defRPr b="1" sz="3600">
                <a:solidFill>
                  <a:schemeClr val="lt1"/>
                </a:solidFill>
                <a:latin typeface="Arial"/>
                <a:ea typeface="Arial"/>
                <a:cs typeface="Arial"/>
                <a:sym typeface="Arial"/>
              </a:defRPr>
            </a:lvl6pPr>
            <a:lvl7pPr algn="l" rtl="0">
              <a:spcBef>
                <a:spcPts val="0"/>
              </a:spcBef>
              <a:buSzPct val="100000"/>
              <a:buFont typeface="Arial"/>
              <a:buNone/>
              <a:defRPr b="1" sz="3600">
                <a:solidFill>
                  <a:schemeClr val="lt1"/>
                </a:solidFill>
                <a:latin typeface="Arial"/>
                <a:ea typeface="Arial"/>
                <a:cs typeface="Arial"/>
                <a:sym typeface="Arial"/>
              </a:defRPr>
            </a:lvl7pPr>
            <a:lvl8pPr algn="l" rtl="0">
              <a:spcBef>
                <a:spcPts val="0"/>
              </a:spcBef>
              <a:buSzPct val="100000"/>
              <a:buFont typeface="Arial"/>
              <a:buNone/>
              <a:defRPr b="1" sz="3600">
                <a:solidFill>
                  <a:schemeClr val="lt1"/>
                </a:solidFill>
                <a:latin typeface="Arial"/>
                <a:ea typeface="Arial"/>
                <a:cs typeface="Arial"/>
                <a:sym typeface="Arial"/>
              </a:defRPr>
            </a:lvl8pPr>
            <a:lvl9pPr algn="l" rtl="0">
              <a:spcBef>
                <a:spcPts val="0"/>
              </a:spcBef>
              <a:buSzPct val="100000"/>
              <a:buFont typeface="Arial"/>
              <a:buNone/>
              <a:defRPr b="1" sz="3600">
                <a:solidFill>
                  <a:schemeClr val="lt1"/>
                </a:solidFill>
                <a:latin typeface="Arial"/>
                <a:ea typeface="Arial"/>
                <a:cs typeface="Arial"/>
                <a:sym typeface="Arial"/>
              </a:defRPr>
            </a:lvl9pPr>
          </a:lstStyle>
          <a:p/>
        </p:txBody>
      </p:sp>
      <p:sp>
        <p:nvSpPr>
          <p:cNvPr id="15" name="Shape 15"/>
          <p:cNvSpPr txBox="1"/>
          <p:nvPr>
            <p:ph idx="1" type="body"/>
          </p:nvPr>
        </p:nvSpPr>
        <p:spPr>
          <a:xfrm>
            <a:off y="1600200" x="457200"/>
            <a:ext cy="4967700" cx="39945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
        <p:nvSpPr>
          <p:cNvPr id="16" name="Shape 16"/>
          <p:cNvSpPr txBox="1"/>
          <p:nvPr>
            <p:ph idx="2" type="body"/>
          </p:nvPr>
        </p:nvSpPr>
        <p:spPr>
          <a:xfrm>
            <a:off y="1600200" x="4692273"/>
            <a:ext cy="4967700" cx="39945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Only" type="titleOnly">
  <p:cSld name="titleOnly">
    <p:spTree>
      <p:nvGrpSpPr>
        <p:cNvPr id="17" name="Shape 17"/>
        <p:cNvGrpSpPr/>
        <p:nvPr/>
      </p:nvGrpSpPr>
      <p:grpSpPr>
        <a:xfrm>
          <a:off y="0" x="0"/>
          <a:ext cy="0" cx="0"/>
          <a:chOff y="0" x="0"/>
          <a:chExt cy="0" cx="0"/>
        </a:xfrm>
      </p:grpSpPr>
      <p:sp>
        <p:nvSpPr>
          <p:cNvPr id="18" name="Shape 18"/>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a:spcBef>
                <a:spcPts val="0"/>
              </a:spcBef>
              <a:buSzPct val="100000"/>
              <a:buFont typeface="Arial"/>
              <a:buNone/>
              <a:defRPr b="1" sz="3600">
                <a:solidFill>
                  <a:schemeClr val="lt1"/>
                </a:solidFill>
                <a:latin typeface="Arial"/>
                <a:ea typeface="Arial"/>
                <a:cs typeface="Arial"/>
                <a:sym typeface="Arial"/>
              </a:defRPr>
            </a:lvl1pPr>
            <a:lvl2pPr algn="l" rtl="0">
              <a:spcBef>
                <a:spcPts val="0"/>
              </a:spcBef>
              <a:buSzPct val="100000"/>
              <a:buFont typeface="Arial"/>
              <a:buNone/>
              <a:defRPr b="1" sz="3600">
                <a:solidFill>
                  <a:schemeClr val="lt1"/>
                </a:solidFill>
                <a:latin typeface="Arial"/>
                <a:ea typeface="Arial"/>
                <a:cs typeface="Arial"/>
                <a:sym typeface="Arial"/>
              </a:defRPr>
            </a:lvl2pPr>
            <a:lvl3pPr algn="l" rtl="0">
              <a:spcBef>
                <a:spcPts val="0"/>
              </a:spcBef>
              <a:buSzPct val="100000"/>
              <a:buFont typeface="Arial"/>
              <a:buNone/>
              <a:defRPr b="1" sz="3600">
                <a:solidFill>
                  <a:schemeClr val="lt1"/>
                </a:solidFill>
                <a:latin typeface="Arial"/>
                <a:ea typeface="Arial"/>
                <a:cs typeface="Arial"/>
                <a:sym typeface="Arial"/>
              </a:defRPr>
            </a:lvl3pPr>
            <a:lvl4pPr algn="l" rtl="0">
              <a:spcBef>
                <a:spcPts val="0"/>
              </a:spcBef>
              <a:buSzPct val="100000"/>
              <a:buFont typeface="Arial"/>
              <a:buNone/>
              <a:defRPr b="1" sz="3600">
                <a:solidFill>
                  <a:schemeClr val="lt1"/>
                </a:solidFill>
                <a:latin typeface="Arial"/>
                <a:ea typeface="Arial"/>
                <a:cs typeface="Arial"/>
                <a:sym typeface="Arial"/>
              </a:defRPr>
            </a:lvl4pPr>
            <a:lvl5pPr algn="l" rtl="0">
              <a:spcBef>
                <a:spcPts val="0"/>
              </a:spcBef>
              <a:buSzPct val="100000"/>
              <a:buFont typeface="Arial"/>
              <a:buNone/>
              <a:defRPr b="1" sz="3600">
                <a:solidFill>
                  <a:schemeClr val="lt1"/>
                </a:solidFill>
                <a:latin typeface="Arial"/>
                <a:ea typeface="Arial"/>
                <a:cs typeface="Arial"/>
                <a:sym typeface="Arial"/>
              </a:defRPr>
            </a:lvl5pPr>
            <a:lvl6pPr algn="l" rtl="0">
              <a:spcBef>
                <a:spcPts val="0"/>
              </a:spcBef>
              <a:buSzPct val="100000"/>
              <a:buFont typeface="Arial"/>
              <a:buNone/>
              <a:defRPr b="1" sz="3600">
                <a:solidFill>
                  <a:schemeClr val="lt1"/>
                </a:solidFill>
                <a:latin typeface="Arial"/>
                <a:ea typeface="Arial"/>
                <a:cs typeface="Arial"/>
                <a:sym typeface="Arial"/>
              </a:defRPr>
            </a:lvl6pPr>
            <a:lvl7pPr algn="l" rtl="0">
              <a:spcBef>
                <a:spcPts val="0"/>
              </a:spcBef>
              <a:buSzPct val="100000"/>
              <a:buFont typeface="Arial"/>
              <a:buNone/>
              <a:defRPr b="1" sz="3600">
                <a:solidFill>
                  <a:schemeClr val="lt1"/>
                </a:solidFill>
                <a:latin typeface="Arial"/>
                <a:ea typeface="Arial"/>
                <a:cs typeface="Arial"/>
                <a:sym typeface="Arial"/>
              </a:defRPr>
            </a:lvl7pPr>
            <a:lvl8pPr algn="l" rtl="0">
              <a:spcBef>
                <a:spcPts val="0"/>
              </a:spcBef>
              <a:buSzPct val="100000"/>
              <a:buFont typeface="Arial"/>
              <a:buNone/>
              <a:defRPr b="1" sz="3600">
                <a:solidFill>
                  <a:schemeClr val="lt1"/>
                </a:solidFill>
                <a:latin typeface="Arial"/>
                <a:ea typeface="Arial"/>
                <a:cs typeface="Arial"/>
                <a:sym typeface="Arial"/>
              </a:defRPr>
            </a:lvl8pPr>
            <a:lvl9pPr algn="l" rtl="0">
              <a:spcBef>
                <a:spcPts val="0"/>
              </a:spcBef>
              <a:buSzPct val="100000"/>
              <a:buFont typeface="Arial"/>
              <a:buNone/>
              <a:defRPr b="1" sz="3600">
                <a:solidFill>
                  <a:schemeClr val="lt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CAPTION_ONLY">
  <p:cSld name="CAPTION_ONLY">
    <p:spTree>
      <p:nvGrpSpPr>
        <p:cNvPr id="19" name="Shape 19"/>
        <p:cNvGrpSpPr/>
        <p:nvPr/>
      </p:nvGrpSpPr>
      <p:grpSpPr>
        <a:xfrm>
          <a:off y="0" x="0"/>
          <a:ext cy="0" cx="0"/>
          <a:chOff y="0" x="0"/>
          <a:chExt cy="0" cx="0"/>
        </a:xfrm>
      </p:grpSpPr>
      <p:sp>
        <p:nvSpPr>
          <p:cNvPr id="20" name="Shape 20"/>
          <p:cNvSpPr txBox="1"/>
          <p:nvPr>
            <p:ph idx="1" type="body"/>
          </p:nvPr>
        </p:nvSpPr>
        <p:spPr>
          <a:xfrm>
            <a:off y="5875078" x="457200"/>
            <a:ext cy="692700" cx="8229600"/>
          </a:xfrm>
          <a:prstGeom prst="rect">
            <a:avLst/>
          </a:prstGeom>
          <a:noFill/>
          <a:ln>
            <a:noFill/>
          </a:ln>
        </p:spPr>
        <p:txBody>
          <a:bodyPr bIns="91425" rIns="91425" lIns="91425" tIns="91425" anchor="t" anchorCtr="0"/>
          <a:lstStyle>
            <a:lvl1pPr algn="ctr" rtl="0" indent="-285750" marL="285750">
              <a:lnSpc>
                <a:spcPct val="100000"/>
              </a:lnSpc>
              <a:spcBef>
                <a:spcPts val="0"/>
              </a:spcBef>
              <a:spcAft>
                <a:spcPts val="0"/>
              </a:spcAft>
              <a:buClr>
                <a:schemeClr val="lt1"/>
              </a:buClr>
              <a:buSzPct val="166666"/>
              <a:buFont typeface="Arial"/>
              <a:buChar char="•"/>
              <a:defRPr sz="1800">
                <a:solidFill>
                  <a:schemeClr val="lt1"/>
                </a:solidFill>
              </a:defRPr>
            </a:lvl1pPr>
            <a:lvl2pPr algn="ctr" rtl="0" indent="-285750" marL="285750">
              <a:lnSpc>
                <a:spcPct val="100000"/>
              </a:lnSpc>
              <a:spcBef>
                <a:spcPts val="0"/>
              </a:spcBef>
              <a:spcAft>
                <a:spcPts val="0"/>
              </a:spcAft>
              <a:buClr>
                <a:schemeClr val="lt1"/>
              </a:buClr>
              <a:buSzPct val="100000"/>
              <a:buFont typeface="Courier New"/>
              <a:buChar char="o"/>
              <a:defRPr sz="1800">
                <a:solidFill>
                  <a:schemeClr val="lt1"/>
                </a:solidFill>
              </a:defRPr>
            </a:lvl2pPr>
            <a:lvl3pPr algn="ctr" rtl="0" indent="-285750" marL="285750">
              <a:lnSpc>
                <a:spcPct val="100000"/>
              </a:lnSpc>
              <a:spcBef>
                <a:spcPts val="0"/>
              </a:spcBef>
              <a:spcAft>
                <a:spcPts val="0"/>
              </a:spcAft>
              <a:buClr>
                <a:schemeClr val="lt1"/>
              </a:buClr>
              <a:buSzPct val="100000"/>
              <a:buFont typeface="Wingdings"/>
              <a:buChar char="§"/>
              <a:defRPr sz="1800">
                <a:solidFill>
                  <a:schemeClr val="lt1"/>
                </a:solidFill>
              </a:defRPr>
            </a:lvl3pPr>
            <a:lvl4pPr algn="ctr" rtl="0" indent="-285750" marL="285750">
              <a:lnSpc>
                <a:spcPct val="100000"/>
              </a:lnSpc>
              <a:spcBef>
                <a:spcPts val="0"/>
              </a:spcBef>
              <a:spcAft>
                <a:spcPts val="0"/>
              </a:spcAft>
              <a:buClr>
                <a:schemeClr val="lt1"/>
              </a:buClr>
              <a:buSzPct val="166666"/>
              <a:buFont typeface="Arial"/>
              <a:buChar char="•"/>
              <a:defRPr sz="1800">
                <a:solidFill>
                  <a:schemeClr val="lt1"/>
                </a:solidFill>
              </a:defRPr>
            </a:lvl4pPr>
            <a:lvl5pPr algn="ctr" rtl="0" indent="-285750" marL="285750">
              <a:lnSpc>
                <a:spcPct val="100000"/>
              </a:lnSpc>
              <a:spcBef>
                <a:spcPts val="0"/>
              </a:spcBef>
              <a:spcAft>
                <a:spcPts val="0"/>
              </a:spcAft>
              <a:buClr>
                <a:schemeClr val="lt1"/>
              </a:buClr>
              <a:buSzPct val="100000"/>
              <a:buFont typeface="Courier New"/>
              <a:buChar char="o"/>
              <a:defRPr sz="1800">
                <a:solidFill>
                  <a:schemeClr val="lt1"/>
                </a:solidFill>
              </a:defRPr>
            </a:lvl5pPr>
            <a:lvl6pPr algn="ctr" rtl="0" indent="-285750" marL="285750">
              <a:lnSpc>
                <a:spcPct val="100000"/>
              </a:lnSpc>
              <a:spcBef>
                <a:spcPts val="0"/>
              </a:spcBef>
              <a:spcAft>
                <a:spcPts val="0"/>
              </a:spcAft>
              <a:buClr>
                <a:schemeClr val="lt1"/>
              </a:buClr>
              <a:buSzPct val="100000"/>
              <a:buFont typeface="Wingdings"/>
              <a:buChar char="§"/>
              <a:defRPr sz="1800">
                <a:solidFill>
                  <a:schemeClr val="lt1"/>
                </a:solidFill>
              </a:defRPr>
            </a:lvl6pPr>
            <a:lvl7pPr algn="ctr" rtl="0" indent="-285750" marL="285750">
              <a:lnSpc>
                <a:spcPct val="100000"/>
              </a:lnSpc>
              <a:spcBef>
                <a:spcPts val="0"/>
              </a:spcBef>
              <a:spcAft>
                <a:spcPts val="0"/>
              </a:spcAft>
              <a:buClr>
                <a:schemeClr val="lt1"/>
              </a:buClr>
              <a:buSzPct val="166666"/>
              <a:buFont typeface="Arial"/>
              <a:buChar char="•"/>
              <a:defRPr sz="1800">
                <a:solidFill>
                  <a:schemeClr val="lt1"/>
                </a:solidFill>
              </a:defRPr>
            </a:lvl7pPr>
            <a:lvl8pPr algn="ctr" rtl="0" indent="-285750" marL="285750">
              <a:lnSpc>
                <a:spcPct val="100000"/>
              </a:lnSpc>
              <a:spcBef>
                <a:spcPts val="0"/>
              </a:spcBef>
              <a:spcAft>
                <a:spcPts val="0"/>
              </a:spcAft>
              <a:buClr>
                <a:schemeClr val="lt1"/>
              </a:buClr>
              <a:buSzPct val="100000"/>
              <a:buFont typeface="Courier New"/>
              <a:buChar char="o"/>
              <a:defRPr sz="1800">
                <a:solidFill>
                  <a:schemeClr val="lt1"/>
                </a:solidFill>
              </a:defRPr>
            </a:lvl8pPr>
            <a:lvl9pPr algn="ctr" rtl="0" indent="-285750" marL="285750">
              <a:lnSpc>
                <a:spcPct val="100000"/>
              </a:lnSpc>
              <a:spcBef>
                <a:spcPts val="0"/>
              </a:spcBef>
              <a:spcAft>
                <a:spcPts val="0"/>
              </a:spcAft>
              <a:buClr>
                <a:schemeClr val="lt1"/>
              </a:buClr>
              <a:buSzPct val="100000"/>
              <a:buFont typeface="Wingdings"/>
              <a:buChar char="§"/>
              <a:defRPr sz="1800">
                <a:solidFill>
                  <a:schemeClr val="lt1"/>
                </a:solidFil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blank" type="blank">
  <p:cSld name="blank">
    <p:spTree>
      <p:nvGrpSpPr>
        <p:cNvPr id="21" name="Shape 21"/>
        <p:cNvGrpSpPr/>
        <p:nvPr/>
      </p:nvGrpSpPr>
      <p:grpSpPr>
        <a:xfrm>
          <a:off y="0" x="0"/>
          <a:ext cy="0" cx="0"/>
          <a:chOff y="0" x="0"/>
          <a:chExt cy="0" cx="0"/>
        </a:xfrm>
      </p:grpSpPr>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3.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chemeClr val="dk2"/>
            </a:gs>
            <a:gs pos="100000">
              <a:schemeClr val="dk1"/>
            </a:gs>
          </a:gsLst>
          <a:path path="circle">
            <a:fillToRect t="50%" b="50%" r="50%" l="50%"/>
          </a:path>
          <a:tileRect/>
        </a:gradFill>
      </p:bgPr>
    </p:bg>
    <p:spTree>
      <p:nvGrpSpPr>
        <p:cNvPr id="4" name="Shape 4"/>
        <p:cNvGrpSpPr/>
        <p:nvPr/>
      </p:nvGrpSpPr>
      <p:grpSpPr>
        <a:xfrm>
          <a:off y="0" x="0"/>
          <a:ext cy="0" cx="0"/>
          <a:chOff y="0" x="0"/>
          <a:chExt cy="0" cx="0"/>
        </a:xfrm>
      </p:grpSpPr>
      <p:sp>
        <p:nvSpPr>
          <p:cNvPr id="5" name="Shape 5"/>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1pPr>
            <a:lvl2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2pPr>
            <a:lvl3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3pPr>
            <a:lvl4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4pPr>
            <a:lvl5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5pPr>
            <a:lvl6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6pPr>
            <a:lvl7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7pPr>
            <a:lvl8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8pPr>
            <a:lvl9pPr algn="l" rtl="0" indent="228600" marL="0">
              <a:spcBef>
                <a:spcPts val="0"/>
              </a:spcBef>
              <a:buClr>
                <a:schemeClr val="lt1"/>
              </a:buClr>
              <a:buSzPct val="100000"/>
              <a:buFont typeface="Arial"/>
              <a:buNone/>
              <a:defRPr strike="noStrike" u="none" b="1" cap="none" baseline="0" sz="3600" i="0">
                <a:solidFill>
                  <a:schemeClr val="lt1"/>
                </a:solidFill>
                <a:latin typeface="Arial"/>
                <a:ea typeface="Arial"/>
                <a:cs typeface="Arial"/>
                <a:sym typeface="Arial"/>
              </a:defRPr>
            </a:lvl9pPr>
          </a:lstStyle>
          <a:p/>
        </p:txBody>
      </p:sp>
      <p:sp>
        <p:nvSpPr>
          <p:cNvPr id="6" name="Shape 6"/>
          <p:cNvSpPr txBox="1"/>
          <p:nvPr>
            <p:ph idx="1" type="body"/>
          </p:nvPr>
        </p:nvSpPr>
        <p:spPr>
          <a:xfrm>
            <a:off y="1600200" x="457200"/>
            <a:ext cy="4967700" cx="8229600"/>
          </a:xfrm>
          <a:prstGeom prst="rect">
            <a:avLst/>
          </a:prstGeom>
          <a:noFill/>
          <a:ln>
            <a:noFill/>
          </a:ln>
        </p:spPr>
        <p:txBody>
          <a:bodyPr bIns="91425" rIns="91425" lIns="91425" tIns="91425" anchor="t" anchorCtr="0"/>
          <a:lstStyle>
            <a:lvl1pPr algn="l" rtl="0" indent="-342900" marL="342900">
              <a:spcBef>
                <a:spcPts val="600"/>
              </a:spcBef>
              <a:buClr>
                <a:schemeClr val="lt1"/>
              </a:buClr>
              <a:buSzPct val="166666"/>
              <a:buFont typeface="Arial"/>
              <a:buChar char="•"/>
              <a:defRPr strike="noStrike" u="none" b="0" cap="none" baseline="0" sz="3000" i="0">
                <a:solidFill>
                  <a:schemeClr val="lt1"/>
                </a:solidFill>
                <a:latin typeface="Arial"/>
                <a:ea typeface="Arial"/>
                <a:cs typeface="Arial"/>
                <a:sym typeface="Arial"/>
              </a:defRPr>
            </a:lvl1pPr>
            <a:lvl2pPr algn="l" rtl="0" indent="-285750" marL="742950">
              <a:spcBef>
                <a:spcPts val="480"/>
              </a:spcBef>
              <a:buClr>
                <a:schemeClr val="lt1"/>
              </a:buClr>
              <a:buSzPct val="100000"/>
              <a:buFont typeface="Courier New"/>
              <a:buChar char="o"/>
              <a:defRPr strike="noStrike" u="none" b="0" cap="none" baseline="0" sz="2400" i="0">
                <a:solidFill>
                  <a:schemeClr val="lt1"/>
                </a:solidFill>
                <a:latin typeface="Arial"/>
                <a:ea typeface="Arial"/>
                <a:cs typeface="Arial"/>
                <a:sym typeface="Arial"/>
              </a:defRPr>
            </a:lvl2pPr>
            <a:lvl3pPr algn="l" rtl="0" indent="-228600" marL="1143000">
              <a:spcBef>
                <a:spcPts val="480"/>
              </a:spcBef>
              <a:buClr>
                <a:schemeClr val="lt1"/>
              </a:buClr>
              <a:buSzPct val="100000"/>
              <a:buFont typeface="Wingdings"/>
              <a:buChar char="§"/>
              <a:defRPr strike="noStrike" u="none" b="0" cap="none" baseline="0" sz="2400" i="0">
                <a:solidFill>
                  <a:schemeClr val="lt1"/>
                </a:solidFill>
                <a:latin typeface="Arial"/>
                <a:ea typeface="Arial"/>
                <a:cs typeface="Arial"/>
                <a:sym typeface="Arial"/>
              </a:defRPr>
            </a:lvl3pPr>
            <a:lvl4pPr algn="l" rtl="0" indent="-228600" marL="1600200">
              <a:spcBef>
                <a:spcPts val="360"/>
              </a:spcBef>
              <a:buClr>
                <a:schemeClr val="lt1"/>
              </a:buClr>
              <a:buSzPct val="166666"/>
              <a:buFont typeface="Arial"/>
              <a:buChar char="•"/>
              <a:defRPr strike="noStrike" u="none" b="0" cap="none" baseline="0" sz="1800" i="0">
                <a:solidFill>
                  <a:schemeClr val="lt1"/>
                </a:solidFill>
                <a:latin typeface="Arial"/>
                <a:ea typeface="Arial"/>
                <a:cs typeface="Arial"/>
                <a:sym typeface="Arial"/>
              </a:defRPr>
            </a:lvl4pPr>
            <a:lvl5pPr algn="l" rtl="0" indent="-228600" marL="2057400">
              <a:spcBef>
                <a:spcPts val="360"/>
              </a:spcBef>
              <a:buClr>
                <a:schemeClr val="lt1"/>
              </a:buClr>
              <a:buSzPct val="100000"/>
              <a:buFont typeface="Courier New"/>
              <a:buChar char="o"/>
              <a:defRPr strike="noStrike" u="none" b="0" cap="none" baseline="0" sz="1800" i="0">
                <a:solidFill>
                  <a:schemeClr val="lt1"/>
                </a:solidFill>
                <a:latin typeface="Arial"/>
                <a:ea typeface="Arial"/>
                <a:cs typeface="Arial"/>
                <a:sym typeface="Arial"/>
              </a:defRPr>
            </a:lvl5pPr>
            <a:lvl6pPr algn="l" rtl="0" indent="-228600" marL="2514600">
              <a:spcBef>
                <a:spcPts val="360"/>
              </a:spcBef>
              <a:buClr>
                <a:schemeClr val="lt1"/>
              </a:buClr>
              <a:buSzPct val="100000"/>
              <a:buFont typeface="Wingdings"/>
              <a:buChar char="§"/>
              <a:defRPr strike="noStrike" u="none" b="0" cap="none" baseline="0" sz="1800" i="0">
                <a:solidFill>
                  <a:schemeClr val="lt1"/>
                </a:solidFill>
                <a:latin typeface="Arial"/>
                <a:ea typeface="Arial"/>
                <a:cs typeface="Arial"/>
                <a:sym typeface="Arial"/>
              </a:defRPr>
            </a:lvl6pPr>
            <a:lvl7pPr algn="l" rtl="0" indent="-228600" marL="2971800">
              <a:spcBef>
                <a:spcPts val="360"/>
              </a:spcBef>
              <a:buClr>
                <a:schemeClr val="lt1"/>
              </a:buClr>
              <a:buSzPct val="166666"/>
              <a:buFont typeface="Arial"/>
              <a:buChar char="•"/>
              <a:defRPr strike="noStrike" u="none" b="0" cap="none" baseline="0" sz="1800" i="0">
                <a:solidFill>
                  <a:schemeClr val="lt1"/>
                </a:solidFill>
                <a:latin typeface="Arial"/>
                <a:ea typeface="Arial"/>
                <a:cs typeface="Arial"/>
                <a:sym typeface="Arial"/>
              </a:defRPr>
            </a:lvl7pPr>
            <a:lvl8pPr algn="l" rtl="0" indent="-228600" marL="3429000">
              <a:spcBef>
                <a:spcPts val="360"/>
              </a:spcBef>
              <a:buClr>
                <a:schemeClr val="lt1"/>
              </a:buClr>
              <a:buSzPct val="100000"/>
              <a:buFont typeface="Courier New"/>
              <a:buChar char="o"/>
              <a:defRPr strike="noStrike" u="none" b="0" cap="none" baseline="0" sz="1800" i="0">
                <a:solidFill>
                  <a:schemeClr val="lt1"/>
                </a:solidFill>
                <a:latin typeface="Arial"/>
                <a:ea typeface="Arial"/>
                <a:cs typeface="Arial"/>
                <a:sym typeface="Arial"/>
              </a:defRPr>
            </a:lvl8pPr>
            <a:lvl9pPr algn="l" rtl="0" indent="-228600" marL="3886200">
              <a:spcBef>
                <a:spcPts val="360"/>
              </a:spcBef>
              <a:buClr>
                <a:schemeClr val="lt1"/>
              </a:buClr>
              <a:buSzPct val="100000"/>
              <a:buFont typeface="Wingdings"/>
              <a:buChar char="§"/>
              <a:defRPr strike="noStrike" u="none" b="0" cap="none" baseline="0" sz="1800" i="0">
                <a:solidFill>
                  <a:schemeClr val="lt1"/>
                </a:solidFill>
                <a:latin typeface="Arial"/>
                <a:ea typeface="Arial"/>
                <a:cs typeface="Arial"/>
                <a:sym typeface="Arial"/>
              </a:defRPr>
            </a:lvl9pPr>
          </a:lstStyle>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 Target="http://youtube.com/v/TRtlkcQ6brE" Type="http://schemas.openxmlformats.org/officeDocument/2006/relationships/hyperlink" TargetMode="External" Id="rId4"/><Relationship Target="../media/image00.jpg" Type="http://schemas.openxmlformats.org/officeDocument/2006/relationships/image" Id="rId5"/></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2.xml" Type="http://schemas.openxmlformats.org/officeDocument/2006/relationships/slideLayout" Id="rId1"/><Relationship Target="../media/image02.jpg" Type="http://schemas.openxmlformats.org/officeDocument/2006/relationships/image" Id="rId3"/></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2.xml" Type="http://schemas.openxmlformats.org/officeDocument/2006/relationships/slideLayout" Id="rId1"/></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2.xml" Type="http://schemas.openxmlformats.org/officeDocument/2006/relationships/slideLayout" Id="rId1"/></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2.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2.xml" Type="http://schemas.openxmlformats.org/officeDocument/2006/relationships/slideLayout" Id="rId1"/></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2.xml" Type="http://schemas.openxmlformats.org/officeDocument/2006/relationships/slideLayout" Id="rId1"/></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2.xml" Type="http://schemas.openxmlformats.org/officeDocument/2006/relationships/slideLayout" Id="rId1"/></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2.xml" Type="http://schemas.openxmlformats.org/officeDocument/2006/relationships/slideLayout" Id="rId1"/></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http://www.genome.gov/10002328#al-4" Type="http://schemas.openxmlformats.org/officeDocument/2006/relationships/hyperlink" TargetMode="External" Id="rId12"/><Relationship Target="../slideLayouts/slideLayout2.xml" Type="http://schemas.openxmlformats.org/officeDocument/2006/relationships/slideLayout" Id="rId1"/><Relationship Target="http://health.usnews.com/health-news/family-health/diabetes/articles/2009/03/13/stem-cells-10-diseases-they-may--or-may-not--cure" Type="http://schemas.openxmlformats.org/officeDocument/2006/relationships/hyperlink" TargetMode="External" Id="rId13"/><Relationship Target="http://www.nbcnews.com/health/bioethicist-failed-search-controversial-form-stem-cells-shows-danger-mixing-6C10776643" Type="http://schemas.openxmlformats.org/officeDocument/2006/relationships/hyperlink" TargetMode="External" Id="rId4"/><Relationship Target="http://www.nij.gov/journals/270/arrestee-dna.htm" Type="http://schemas.openxmlformats.org/officeDocument/2006/relationships/hyperlink" TargetMode="External" Id="rId10"/><Relationship Target="http://www.webmd.com/a-to-z-guides/features/stem-cells-faq-questions-answers" Type="http://schemas.openxmlformats.org/officeDocument/2006/relationships/hyperlink" TargetMode="External" Id="rId3"/><Relationship Target="http://www.fas.org/sgp/crs/misc/R41800.pdf" Type="http://schemas.openxmlformats.org/officeDocument/2006/relationships/hyperlink" TargetMode="External" Id="rId11"/><Relationship Target="http://en.wikipedia.org/wiki/Stem_cell_laws_and_policy_in_the_United_States" Type="http://schemas.openxmlformats.org/officeDocument/2006/relationships/hyperlink" TargetMode="External" Id="rId9"/><Relationship Target="http://www.dnapolicy.org/images/issuebriefpdfs/DNA,%20Forensics,%20and%20the%20Law%20Issue%20Brief.pdf" Type="http://schemas.openxmlformats.org/officeDocument/2006/relationships/hyperlink" TargetMode="External" Id="rId6"/><Relationship Target="http://stemcells.nih.gov/" Type="http://schemas.openxmlformats.org/officeDocument/2006/relationships/hyperlink" TargetMode="External" Id="rId5"/><Relationship Target="http://www.stemcellhistory.com/stem-cell-research-timeline/" Type="http://schemas.openxmlformats.org/officeDocument/2006/relationships/hyperlink" TargetMode="External" Id="rId8"/><Relationship Target="http://www.medindia.net/patients/patientinfo/stemcells_adv.htm" Type="http://schemas.openxmlformats.org/officeDocument/2006/relationships/hyperlink" TargetMode="External" Id="rId7"/></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 Target="../media/image01.jpg" Type="http://schemas.openxmlformats.org/officeDocument/2006/relationships/image" Id="rId3"/></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 name="Shape 22"/>
        <p:cNvGrpSpPr/>
        <p:nvPr/>
      </p:nvGrpSpPr>
      <p:grpSpPr>
        <a:xfrm>
          <a:off y="0" x="0"/>
          <a:ext cy="0" cx="0"/>
          <a:chOff y="0" x="0"/>
          <a:chExt cy="0" cx="0"/>
        </a:xfrm>
      </p:grpSpPr>
      <p:sp>
        <p:nvSpPr>
          <p:cNvPr id="23" name="Shape 23"/>
          <p:cNvSpPr txBox="1"/>
          <p:nvPr>
            <p:ph type="ctrTitle"/>
          </p:nvPr>
        </p:nvSpPr>
        <p:spPr>
          <a:xfrm>
            <a:off y="2111123" x="685800"/>
            <a:ext cy="1546500" cx="7772400"/>
          </a:xfrm>
          <a:prstGeom prst="rect">
            <a:avLst/>
          </a:prstGeom>
        </p:spPr>
        <p:txBody>
          <a:bodyPr bIns="91425" rIns="91425" lIns="91425" tIns="91425" anchor="b" anchorCtr="0">
            <a:noAutofit/>
          </a:bodyPr>
          <a:lstStyle/>
          <a:p>
            <a:pPr>
              <a:buNone/>
            </a:pPr>
            <a:r>
              <a:rPr lang="en"/>
              <a:t>Privacy and DNA Testing</a:t>
            </a:r>
          </a:p>
        </p:txBody>
      </p:sp>
      <p:sp>
        <p:nvSpPr>
          <p:cNvPr id="24" name="Shape 24"/>
          <p:cNvSpPr txBox="1"/>
          <p:nvPr>
            <p:ph idx="1" type="subTitle"/>
          </p:nvPr>
        </p:nvSpPr>
        <p:spPr>
          <a:xfrm>
            <a:off y="3786737" x="685800"/>
            <a:ext cy="1046400" cx="7772400"/>
          </a:xfrm>
          <a:prstGeom prst="rect">
            <a:avLst/>
          </a:prstGeom>
        </p:spPr>
        <p:txBody>
          <a:bodyPr bIns="91425" rIns="91425" lIns="91425" tIns="91425" anchor="t" anchorCtr="0">
            <a:noAutofit/>
          </a:bodyPr>
          <a:lstStyle/>
          <a:p>
            <a:pPr>
              <a:buNone/>
            </a:pPr>
            <a:r>
              <a:rPr lang="en"/>
              <a:t>By: Jeffrey Christian, Rees Curtis, David Kim, and Jenna Zivalich</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7" name="Shape 77"/>
        <p:cNvGrpSpPr/>
        <p:nvPr/>
      </p:nvGrpSpPr>
      <p:grpSpPr>
        <a:xfrm>
          <a:off y="0" x="0"/>
          <a:ext cy="0" cx="0"/>
          <a:chOff y="0" x="0"/>
          <a:chExt cy="0" cx="0"/>
        </a:xfrm>
      </p:grpSpPr>
      <p:sp>
        <p:nvSpPr>
          <p:cNvPr id="78" name="Shape 78"/>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History of Stem Cell Research</a:t>
            </a:r>
          </a:p>
        </p:txBody>
      </p:sp>
      <p:sp>
        <p:nvSpPr>
          <p:cNvPr id="79" name="Shape 79"/>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lt1"/>
              </a:buClr>
              <a:buSzPct val="166666"/>
              <a:buFont typeface="Arial"/>
              <a:buChar char="•"/>
            </a:pPr>
            <a:r>
              <a:rPr lang="en"/>
              <a:t>Mentions of stem cells as early the late 1800's</a:t>
            </a:r>
          </a:p>
          <a:p>
            <a:pPr rtl="0" lvl="0" indent="-419100" marL="457200">
              <a:buClr>
                <a:schemeClr val="lt1"/>
              </a:buClr>
              <a:buSzPct val="166666"/>
              <a:buFont typeface="Arial"/>
              <a:buChar char="•"/>
            </a:pPr>
            <a:r>
              <a:rPr lang="en"/>
              <a:t>1961: Till &amp; McCulloch proved the existence </a:t>
            </a:r>
          </a:p>
          <a:p>
            <a:pPr rtl="0" lvl="0" indent="-419100" marL="457200">
              <a:buClr>
                <a:schemeClr val="lt1"/>
              </a:buClr>
              <a:buSzPct val="166666"/>
              <a:buFont typeface="Arial"/>
              <a:buChar char="•"/>
            </a:pPr>
            <a:r>
              <a:rPr lang="en"/>
              <a:t>1974: Congress limits federal funding for Stem Cell Research</a:t>
            </a:r>
          </a:p>
          <a:p>
            <a:pPr rtl="0" lvl="0" indent="-419100" marL="457200">
              <a:buClr>
                <a:schemeClr val="lt1"/>
              </a:buClr>
              <a:buSzPct val="166666"/>
              <a:buFont typeface="Arial"/>
              <a:buChar char="•"/>
            </a:pPr>
            <a:r>
              <a:rPr lang="en"/>
              <a:t>Frequent federal funding changes</a:t>
            </a:r>
          </a:p>
          <a:p>
            <a:pPr rtl="0" lvl="0" indent="-419100" marL="457200">
              <a:buClr>
                <a:schemeClr val="lt1"/>
              </a:buClr>
              <a:buSzPct val="166666"/>
              <a:buFont typeface="Arial"/>
              <a:buChar char="•"/>
            </a:pPr>
            <a:r>
              <a:rPr lang="en"/>
              <a:t>President Obama's Executive Order in 2009 lifted restrictions on federal funding</a:t>
            </a:r>
          </a:p>
          <a:p>
            <a:pPr lvl="0" indent="-419100" marL="457200">
              <a:buClr>
                <a:schemeClr val="lt1"/>
              </a:buClr>
              <a:buSzPct val="166666"/>
              <a:buFont typeface="Arial"/>
              <a:buChar char="•"/>
            </a:pPr>
            <a:r>
              <a:rPr lang="en"/>
              <a:t>No federal law has ever banned stem cell research.</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3" name="Shape 83"/>
        <p:cNvGrpSpPr/>
        <p:nvPr/>
      </p:nvGrpSpPr>
      <p:grpSpPr>
        <a:xfrm>
          <a:off y="0" x="0"/>
          <a:ext cy="0" cx="0"/>
          <a:chOff y="0" x="0"/>
          <a:chExt cy="0" cx="0"/>
        </a:xfrm>
      </p:grpSpPr>
      <p:sp>
        <p:nvSpPr>
          <p:cNvPr id="84" name="Shape 84"/>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What are Stem Cells?	 </a:t>
            </a:r>
          </a:p>
        </p:txBody>
      </p:sp>
      <p:sp>
        <p:nvSpPr>
          <p:cNvPr id="85" name="Shape 85"/>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lt1"/>
              </a:buClr>
              <a:buSzPct val="166666"/>
              <a:buFont typeface="Arial"/>
              <a:buChar char="•"/>
            </a:pPr>
            <a:r>
              <a:rPr lang="en"/>
              <a:t>Two Types of Stem Cells:</a:t>
            </a:r>
          </a:p>
          <a:p>
            <a:pPr rtl="0" lvl="1" indent="-381000" marL="914400">
              <a:buClr>
                <a:schemeClr val="lt1"/>
              </a:buClr>
              <a:buSzPct val="80000"/>
              <a:buFont typeface="Courier New"/>
              <a:buChar char="o"/>
            </a:pPr>
            <a:r>
              <a:rPr sz="3000" lang="en"/>
              <a:t>Embryonic and Adult, or "Somatic", Cells</a:t>
            </a:r>
          </a:p>
          <a:p>
            <a:pPr rtl="0" lvl="0" indent="-419100" marL="457200">
              <a:buClr>
                <a:schemeClr val="lt1"/>
              </a:buClr>
              <a:buSzPct val="166666"/>
              <a:buFont typeface="Arial"/>
              <a:buChar char="•"/>
            </a:pPr>
            <a:r>
              <a:rPr lang="en"/>
              <a:t>Embryonic Cells can produce other cells.</a:t>
            </a:r>
          </a:p>
          <a:p>
            <a:pPr rtl="0" lvl="0" indent="-419100" marL="457200">
              <a:buClr>
                <a:schemeClr val="lt1"/>
              </a:buClr>
              <a:buSzPct val="166666"/>
              <a:buFont typeface="Arial"/>
              <a:buChar char="•"/>
            </a:pPr>
            <a:r>
              <a:rPr lang="en"/>
              <a:t>Somatic Cells have matured into one function</a:t>
            </a:r>
          </a:p>
          <a:p>
            <a:pPr rtl="0" lvl="0" indent="-419100" marL="457200">
              <a:buClr>
                <a:schemeClr val="lt1"/>
              </a:buClr>
              <a:buSzPct val="166666"/>
              <a:buFont typeface="Arial"/>
              <a:buChar char="•"/>
            </a:pPr>
            <a:r>
              <a:rPr lang="en"/>
              <a:t>Regardless of type, they all serve three functions:</a:t>
            </a:r>
          </a:p>
          <a:p>
            <a:pPr rtl="0" lvl="1" indent="-381000" marL="914400">
              <a:buClr>
                <a:schemeClr val="lt1"/>
              </a:buClr>
              <a:buSzPct val="80000"/>
              <a:buFont typeface="Courier New"/>
              <a:buChar char="o"/>
            </a:pPr>
            <a:r>
              <a:rPr lang="en"/>
              <a:t>Regenerate</a:t>
            </a:r>
          </a:p>
          <a:p>
            <a:pPr rtl="0" lvl="1" indent="-381000" marL="914400">
              <a:buClr>
                <a:schemeClr val="lt1"/>
              </a:buClr>
              <a:buSzPct val="80000"/>
              <a:buFont typeface="Courier New"/>
              <a:buChar char="o"/>
            </a:pPr>
            <a:r>
              <a:rPr lang="en"/>
              <a:t>Unspecialized</a:t>
            </a:r>
          </a:p>
          <a:p>
            <a:pPr rtl="0" lvl="1" indent="-381000" marL="914400">
              <a:buClr>
                <a:schemeClr val="lt1"/>
              </a:buClr>
              <a:buSzPct val="80000"/>
              <a:buFont typeface="Courier New"/>
              <a:buChar char="o"/>
            </a:pPr>
            <a:r>
              <a:rPr lang="en"/>
              <a:t>Can develop into specialized cells</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9" name="Shape 89"/>
        <p:cNvGrpSpPr/>
        <p:nvPr/>
      </p:nvGrpSpPr>
      <p:grpSpPr>
        <a:xfrm>
          <a:off y="0" x="0"/>
          <a:ext cy="0" cx="0"/>
          <a:chOff y="0" x="0"/>
          <a:chExt cy="0" cx="0"/>
        </a:xfrm>
      </p:grpSpPr>
      <p:sp>
        <p:nvSpPr>
          <p:cNvPr id="90" name="Shape 90"/>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solidFill>
                  <a:srgbClr val="FFFFFF"/>
                </a:solidFill>
              </a:rPr>
              <a:t>
</a:t>
            </a:r>
            <a:r>
              <a:rPr lang="en">
                <a:solidFill>
                  <a:srgbClr val="FFFFFF"/>
                </a:solidFill>
              </a:rPr>
              <a:t>Steps in therapeutic cloning are:</a:t>
            </a:r>
          </a:p>
        </p:txBody>
      </p:sp>
      <p:sp>
        <p:nvSpPr>
          <p:cNvPr id="91" name="Shape 91"/>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Clr>
                <a:srgbClr val="000000"/>
              </a:buClr>
              <a:buSzPct val="45833"/>
              <a:buFont typeface="Arial"/>
              <a:buNone/>
            </a:pPr>
            <a:r>
              <a:rPr sz="2400" lang="en"/>
              <a:t>1. An egg is obtained from a human donor. </a:t>
            </a:r>
          </a:p>
          <a:p>
            <a:pPr rtl="0" lvl="0">
              <a:buClr>
                <a:srgbClr val="000000"/>
              </a:buClr>
              <a:buSzPct val="45833"/>
              <a:buFont typeface="Arial"/>
              <a:buNone/>
            </a:pPr>
            <a:r>
              <a:rPr sz="2400" lang="en"/>
              <a:t>2. The nucleus (DNA) is removed from the egg.</a:t>
            </a:r>
          </a:p>
          <a:p>
            <a:pPr rtl="0" lvl="0">
              <a:buClr>
                <a:srgbClr val="000000"/>
              </a:buClr>
              <a:buSzPct val="45833"/>
              <a:buFont typeface="Arial"/>
              <a:buNone/>
            </a:pPr>
            <a:r>
              <a:rPr sz="2400" lang="en"/>
              <a:t>3. Skin cells are taken from the patient.</a:t>
            </a:r>
          </a:p>
          <a:p>
            <a:pPr rtl="0" lvl="0">
              <a:buClr>
                <a:srgbClr val="000000"/>
              </a:buClr>
              <a:buSzPct val="45833"/>
              <a:buFont typeface="Arial"/>
              <a:buNone/>
            </a:pPr>
            <a:r>
              <a:rPr sz="2400" lang="en"/>
              <a:t>4. The nucleus (DNA) is removed from a skin cell.</a:t>
            </a:r>
          </a:p>
          <a:p>
            <a:pPr rtl="0" lvl="0">
              <a:buClr>
                <a:srgbClr val="000000"/>
              </a:buClr>
              <a:buSzPct val="45833"/>
              <a:buFont typeface="Arial"/>
              <a:buNone/>
            </a:pPr>
            <a:r>
              <a:rPr sz="2400" lang="en"/>
              <a:t>5. A skin cell nucleus is implanted in the egg. </a:t>
            </a:r>
          </a:p>
          <a:p>
            <a:pPr rtl="0" lvl="0">
              <a:buClr>
                <a:srgbClr val="000000"/>
              </a:buClr>
              <a:buSzPct val="45833"/>
              <a:buFont typeface="Arial"/>
              <a:buNone/>
            </a:pPr>
            <a:r>
              <a:rPr sz="2400" lang="en"/>
              <a:t>6. The reconstructed egg, called a blastocyst, is stimulated with chemicals or electric current. </a:t>
            </a:r>
          </a:p>
          <a:p>
            <a:pPr rtl="0" lvl="0">
              <a:buClr>
                <a:srgbClr val="000000"/>
              </a:buClr>
              <a:buSzPct val="45833"/>
              <a:buFont typeface="Arial"/>
              <a:buNone/>
            </a:pPr>
            <a:r>
              <a:rPr sz="2400" lang="en"/>
              <a:t>7. In 3 to 5 days, the embryonic stem cells are removed. </a:t>
            </a:r>
          </a:p>
          <a:p>
            <a:pPr rtl="0" lvl="0">
              <a:buClr>
                <a:srgbClr val="000000"/>
              </a:buClr>
              <a:buSzPct val="45833"/>
              <a:buFont typeface="Arial"/>
              <a:buNone/>
            </a:pPr>
            <a:r>
              <a:rPr sz="2400" lang="en"/>
              <a:t>8. The blastocyst is destroyed. </a:t>
            </a:r>
          </a:p>
          <a:p>
            <a:pPr>
              <a:buNone/>
            </a:pPr>
            <a:r>
              <a:rPr sz="2400" lang="en"/>
              <a:t>9. Stem cells can be used to generate an organ or tissue that is a genetic match to the skin cell donor.</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5" name="Shape 95"/>
        <p:cNvGrpSpPr/>
        <p:nvPr/>
      </p:nvGrpSpPr>
      <p:grpSpPr>
        <a:xfrm>
          <a:off y="0" x="0"/>
          <a:ext cy="0" cx="0"/>
          <a:chOff y="0" x="0"/>
          <a:chExt cy="0" cx="0"/>
        </a:xfrm>
      </p:grpSpPr>
      <p:sp>
        <p:nvSpPr>
          <p:cNvPr id="96" name="Shape 96"/>
          <p:cNvSpPr txBox="1"/>
          <p:nvPr>
            <p:ph type="title"/>
          </p:nvPr>
        </p:nvSpPr>
        <p:spPr>
          <a:xfrm>
            <a:off y="274637" x="457200"/>
            <a:ext cy="1143000" cx="8229600"/>
          </a:xfrm>
          <a:prstGeom prst="rect">
            <a:avLst/>
          </a:prstGeom>
        </p:spPr>
        <p:txBody>
          <a:bodyPr bIns="91425" rIns="91425" lIns="91425" tIns="91425" anchor="b" anchorCtr="0">
            <a:noAutofit/>
          </a:bodyPr>
          <a:lstStyle/>
          <a:p>
            <a:pPr rtl="0" lvl="0">
              <a:buNone/>
            </a:pPr>
            <a:r>
              <a:rPr lang="en"/>
              <a:t>Advantages and Pro-Stem Cell</a:t>
            </a:r>
          </a:p>
        </p:txBody>
      </p:sp>
      <p:sp>
        <p:nvSpPr>
          <p:cNvPr id="97" name="Shape 97"/>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lt1"/>
              </a:buClr>
              <a:buSzPct val="166666"/>
              <a:buFont typeface="Arial"/>
              <a:buChar char="•"/>
            </a:pPr>
            <a:r>
              <a:rPr lang="en"/>
              <a:t>Regenerative Properties: </a:t>
            </a:r>
          </a:p>
          <a:p>
            <a:pPr rtl="0" lvl="1" indent="-381000" marL="914400">
              <a:buClr>
                <a:schemeClr val="lt1"/>
              </a:buClr>
              <a:buSzPct val="80000"/>
              <a:buFont typeface="Courier New"/>
              <a:buChar char="o"/>
            </a:pPr>
            <a:r>
              <a:rPr lang="en"/>
              <a:t>Develop into new cells</a:t>
            </a:r>
          </a:p>
          <a:p>
            <a:pPr rtl="0" lvl="1" indent="-381000" marL="914400">
              <a:buClr>
                <a:schemeClr val="lt1"/>
              </a:buClr>
              <a:buSzPct val="80000"/>
              <a:buFont typeface="Courier New"/>
              <a:buChar char="o"/>
            </a:pPr>
            <a:r>
              <a:rPr lang="en"/>
              <a:t>Repair old cells</a:t>
            </a:r>
          </a:p>
          <a:p>
            <a:pPr rtl="0" lvl="0" indent="-419100" marL="457200">
              <a:buClr>
                <a:schemeClr val="lt1"/>
              </a:buClr>
              <a:buSzPct val="166666"/>
              <a:buFont typeface="Arial"/>
              <a:buChar char="•"/>
            </a:pPr>
            <a:r>
              <a:rPr lang="en"/>
              <a:t>It's truly unknown the potential until further research</a:t>
            </a:r>
          </a:p>
          <a:p>
            <a:pPr rtl="0" lvl="0" indent="-419100" marL="457200">
              <a:buClr>
                <a:schemeClr val="lt1"/>
              </a:buClr>
              <a:buSzPct val="166666"/>
              <a:buFont typeface="Arial"/>
              <a:buChar char="•"/>
            </a:pPr>
            <a:r>
              <a:rPr lang="en"/>
              <a:t>Consequentialism</a:t>
            </a:r>
          </a:p>
          <a:p>
            <a:pPr rtl="0" lvl="0" indent="-419100" marL="457200">
              <a:buClr>
                <a:schemeClr val="lt1"/>
              </a:buClr>
              <a:buSzPct val="166666"/>
              <a:buFont typeface="Arial"/>
              <a:buChar char="•"/>
            </a:pPr>
            <a:r>
              <a:rPr lang="en"/>
              <a:t>Utilitarianism</a:t>
            </a:r>
          </a:p>
          <a:p>
            <a:r>
              <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1" name="Shape 101"/>
        <p:cNvGrpSpPr/>
        <p:nvPr/>
      </p:nvGrpSpPr>
      <p:grpSpPr>
        <a:xfrm>
          <a:off y="0" x="0"/>
          <a:ext cy="0" cx="0"/>
          <a:chOff y="0" x="0"/>
          <a:chExt cy="0" cx="0"/>
        </a:xfrm>
      </p:grpSpPr>
      <p:sp>
        <p:nvSpPr>
          <p:cNvPr id="102" name="Shape 102"/>
          <p:cNvSpPr txBox="1"/>
          <p:nvPr>
            <p:ph type="title"/>
          </p:nvPr>
        </p:nvSpPr>
        <p:spPr>
          <a:xfrm>
            <a:off y="274637" x="457200"/>
            <a:ext cy="1143000" cx="8229600"/>
          </a:xfrm>
          <a:prstGeom prst="rect">
            <a:avLst/>
          </a:prstGeom>
        </p:spPr>
        <p:txBody>
          <a:bodyPr bIns="91425" rIns="91425" lIns="91425" tIns="91425" anchor="b" anchorCtr="0">
            <a:noAutofit/>
          </a:bodyPr>
          <a:lstStyle/>
          <a:p/>
        </p:txBody>
      </p:sp>
      <p:sp>
        <p:nvSpPr>
          <p:cNvPr id="103" name="Shape 103"/>
          <p:cNvSpPr txBox="1"/>
          <p:nvPr>
            <p:ph idx="1" type="body"/>
          </p:nvPr>
        </p:nvSpPr>
        <p:spPr>
          <a:xfrm>
            <a:off y="1600200" x="457200"/>
            <a:ext cy="4967700" cx="8229600"/>
          </a:xfrm>
          <a:prstGeom prst="rect">
            <a:avLst/>
          </a:prstGeom>
        </p:spPr>
        <p:txBody>
          <a:bodyPr bIns="91425" rIns="91425" lIns="91425" tIns="91425" anchor="t" anchorCtr="0">
            <a:noAutofit/>
          </a:bodyPr>
          <a:lstStyle/>
          <a:p/>
        </p:txBody>
      </p:sp>
      <p:sp>
        <p:nvSpPr>
          <p:cNvPr id="104" name="Shape 104">
            <a:hlinkClick r:id="rId4"/>
          </p:cNvPr>
          <p:cNvSpPr/>
          <p:nvPr/>
        </p:nvSpPr>
        <p:spPr>
          <a:xfrm>
            <a:off y="0" x="0"/>
            <a:ext cy="6780175" cx="9041674"/>
          </a:xfrm>
          <a:prstGeom prst="rect">
            <a:avLst/>
          </a:prstGeom>
          <a:blipFill>
            <a:blip r:embed="rId5"/>
            <a:stretch>
              <a:fillRect/>
            </a:stretch>
          </a:blipFill>
          <a:ln>
            <a:noFill/>
          </a:ln>
        </p:spPr>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8" name="Shape 108"/>
        <p:cNvGrpSpPr/>
        <p:nvPr/>
      </p:nvGrpSpPr>
      <p:grpSpPr>
        <a:xfrm>
          <a:off y="0" x="0"/>
          <a:ext cy="0" cx="0"/>
          <a:chOff y="0" x="0"/>
          <a:chExt cy="0" cx="0"/>
        </a:xfrm>
      </p:grpSpPr>
      <p:sp>
        <p:nvSpPr>
          <p:cNvPr id="109" name="Shape 109"/>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Disadvantages and Anti-Stem Cell</a:t>
            </a:r>
          </a:p>
        </p:txBody>
      </p:sp>
      <p:sp>
        <p:nvSpPr>
          <p:cNvPr id="110" name="Shape 110"/>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lt1"/>
              </a:buClr>
              <a:buSzPct val="166666"/>
              <a:buFont typeface="Arial"/>
              <a:buChar char="•"/>
            </a:pPr>
            <a:r>
              <a:rPr lang="en"/>
              <a:t>Typical early stages of medical research</a:t>
            </a:r>
          </a:p>
          <a:p>
            <a:pPr rtl="0" lvl="0" indent="-419100" marL="457200">
              <a:buClr>
                <a:schemeClr val="lt1"/>
              </a:buClr>
              <a:buSzPct val="166666"/>
              <a:buFont typeface="Arial"/>
              <a:buChar char="•"/>
            </a:pPr>
            <a:r>
              <a:rPr lang="en"/>
              <a:t>A large percentage of opponents are religiously focused.</a:t>
            </a:r>
          </a:p>
          <a:p>
            <a:pPr rtl="0" lvl="1" indent="-381000" marL="914400">
              <a:buClr>
                <a:schemeClr val="lt1"/>
              </a:buClr>
              <a:buSzPct val="80000"/>
              <a:buFont typeface="Courier New"/>
              <a:buChar char="o"/>
            </a:pPr>
            <a:r>
              <a:rPr lang="en"/>
              <a:t>Mostly attributed to destruction of the blastocyst</a:t>
            </a:r>
          </a:p>
          <a:p>
            <a:pPr lvl="0" indent="-419100" marL="457200">
              <a:buClr>
                <a:schemeClr val="lt1"/>
              </a:buClr>
              <a:buSzPct val="166666"/>
              <a:buFont typeface="Arial"/>
              <a:buChar char="•"/>
            </a:pPr>
            <a:r>
              <a:rPr lang="en"/>
              <a:t>Deontological Ethics</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4" name="Shape 114"/>
        <p:cNvGrpSpPr/>
        <p:nvPr/>
      </p:nvGrpSpPr>
      <p:grpSpPr>
        <a:xfrm>
          <a:off y="0" x="0"/>
          <a:ext cy="0" cx="0"/>
          <a:chOff y="0" x="0"/>
          <a:chExt cy="0" cx="0"/>
        </a:xfrm>
      </p:grpSpPr>
      <p:sp>
        <p:nvSpPr>
          <p:cNvPr id="115" name="Shape 115"/>
          <p:cNvSpPr txBox="1"/>
          <p:nvPr>
            <p:ph type="title"/>
          </p:nvPr>
        </p:nvSpPr>
        <p:spPr>
          <a:xfrm>
            <a:off y="274637" x="457200"/>
            <a:ext cy="1143000" cx="8229600"/>
          </a:xfrm>
          <a:prstGeom prst="rect">
            <a:avLst/>
          </a:prstGeom>
        </p:spPr>
        <p:txBody>
          <a:bodyPr bIns="91425" rIns="91425" lIns="91425" tIns="91425" anchor="b" anchorCtr="0">
            <a:noAutofit/>
          </a:bodyPr>
          <a:lstStyle/>
          <a:p/>
        </p:txBody>
      </p:sp>
      <p:sp>
        <p:nvSpPr>
          <p:cNvPr id="116" name="Shape 116"/>
          <p:cNvSpPr txBox="1"/>
          <p:nvPr>
            <p:ph idx="1" type="body"/>
          </p:nvPr>
        </p:nvSpPr>
        <p:spPr>
          <a:xfrm>
            <a:off y="1600200" x="457200"/>
            <a:ext cy="4967700" cx="8229600"/>
          </a:xfrm>
          <a:prstGeom prst="rect">
            <a:avLst/>
          </a:prstGeom>
        </p:spPr>
        <p:txBody>
          <a:bodyPr bIns="91425" rIns="91425" lIns="91425" tIns="91425" anchor="t" anchorCtr="0">
            <a:noAutofit/>
          </a:bodyPr>
          <a:lstStyle/>
          <a:p/>
        </p:txBody>
      </p:sp>
      <p:sp>
        <p:nvSpPr>
          <p:cNvPr id="117" name="Shape 117"/>
          <p:cNvSpPr/>
          <p:nvPr/>
        </p:nvSpPr>
        <p:spPr>
          <a:xfrm>
            <a:off y="52800" x="45125"/>
            <a:ext cy="6752400" cx="9053749"/>
          </a:xfrm>
          <a:prstGeom prst="rect">
            <a:avLst/>
          </a:prstGeom>
          <a:blipFill>
            <a:blip r:embed="rId3"/>
            <a:stretch>
              <a:fillRect/>
            </a:stretch>
          </a:blipFill>
          <a:ln>
            <a:noFill/>
          </a:ln>
        </p:spPr>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1" name="Shape 121"/>
        <p:cNvGrpSpPr/>
        <p:nvPr/>
      </p:nvGrpSpPr>
      <p:grpSpPr>
        <a:xfrm>
          <a:off y="0" x="0"/>
          <a:ext cy="0" cx="0"/>
          <a:chOff y="0" x="0"/>
          <a:chExt cy="0" cx="0"/>
        </a:xfrm>
      </p:grpSpPr>
      <p:sp>
        <p:nvSpPr>
          <p:cNvPr id="122" name="Shape 122"/>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Privacy concerns</a:t>
            </a:r>
          </a:p>
        </p:txBody>
      </p:sp>
      <p:sp>
        <p:nvSpPr>
          <p:cNvPr id="123" name="Shape 123"/>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381000" marL="457200">
              <a:buClr>
                <a:schemeClr val="lt1"/>
              </a:buClr>
              <a:buSzPct val="166666"/>
              <a:buFont typeface="Arial"/>
              <a:buChar char="•"/>
            </a:pPr>
            <a:r>
              <a:rPr sz="2400" lang="en"/>
              <a:t>two types of privacy interests regarding DNA sampling</a:t>
            </a:r>
          </a:p>
          <a:p>
            <a:r>
              <a:t/>
            </a:r>
          </a:p>
          <a:p>
            <a:pPr rtl="0" lvl="0">
              <a:buNone/>
            </a:pPr>
            <a:r>
              <a:rPr sz="2400" lang="en"/>
              <a:t>1. Governmental Intrusion...both physical and psychological...</a:t>
            </a:r>
          </a:p>
          <a:p>
            <a:pPr rtl="0" lvl="0" indent="-381000" marL="914400">
              <a:buClr>
                <a:schemeClr val="lt1"/>
              </a:buClr>
              <a:buSzPct val="100000"/>
              <a:buFont typeface="Courier New"/>
              <a:buChar char="o"/>
            </a:pPr>
            <a:r>
              <a:rPr sz="2400" lang="en"/>
              <a:t>profile searched without knowledge or consent</a:t>
            </a:r>
          </a:p>
          <a:p>
            <a:pPr rtl="0" lvl="0">
              <a:buNone/>
            </a:pPr>
            <a:r>
              <a:rPr sz="2400" lang="en"/>
              <a:t>	</a:t>
            </a:r>
          </a:p>
          <a:p>
            <a:r>
              <a:t/>
            </a:r>
          </a:p>
          <a:p>
            <a:pPr rtl="0" lvl="0">
              <a:buNone/>
            </a:pPr>
            <a:r>
              <a:rPr sz="2400" lang="en"/>
              <a:t>2. Government retention of biological sample</a:t>
            </a:r>
          </a:p>
          <a:p>
            <a:pPr lvl="1" indent="-381000" marL="914400">
              <a:buClr>
                <a:schemeClr val="lt1"/>
              </a:buClr>
              <a:buSzPct val="80000"/>
              <a:buFont typeface="Courier New"/>
              <a:buChar char="o"/>
            </a:pPr>
            <a:r>
              <a:rPr lang="en"/>
              <a:t>source of private information about suspect &amp; family members</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7" name="Shape 127"/>
        <p:cNvGrpSpPr/>
        <p:nvPr/>
      </p:nvGrpSpPr>
      <p:grpSpPr>
        <a:xfrm>
          <a:off y="0" x="0"/>
          <a:ext cy="0" cx="0"/>
          <a:chOff y="0" x="0"/>
          <a:chExt cy="0" cx="0"/>
        </a:xfrm>
      </p:grpSpPr>
      <p:sp>
        <p:nvSpPr>
          <p:cNvPr id="128" name="Shape 128"/>
          <p:cNvSpPr txBox="1"/>
          <p:nvPr>
            <p:ph type="title"/>
          </p:nvPr>
        </p:nvSpPr>
        <p:spPr>
          <a:xfrm>
            <a:off y="274637" x="457200"/>
            <a:ext cy="1143000" cx="8229600"/>
          </a:xfrm>
          <a:prstGeom prst="rect">
            <a:avLst/>
          </a:prstGeom>
        </p:spPr>
        <p:txBody>
          <a:bodyPr bIns="91425" rIns="91425" lIns="91425" tIns="91425" anchor="b" anchorCtr="0">
            <a:noAutofit/>
          </a:bodyPr>
          <a:lstStyle/>
          <a:p>
            <a:pPr rtl="0" lvl="0">
              <a:buNone/>
            </a:pPr>
            <a:r>
              <a:rPr lang="en"/>
              <a:t>Privacy: the 4th Amendment </a:t>
            </a:r>
          </a:p>
        </p:txBody>
      </p:sp>
      <p:sp>
        <p:nvSpPr>
          <p:cNvPr id="129" name="Shape 129"/>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lt1"/>
              </a:buClr>
              <a:buSzPct val="166666"/>
              <a:buFont typeface="Arial"/>
              <a:buChar char="•"/>
            </a:pPr>
            <a:r>
              <a:rPr lang="en"/>
              <a:t>“prohibits unreasonable searches and seizures and requires any warrant to be judicially sanctioned and supported by probable cause...”</a:t>
            </a:r>
          </a:p>
          <a:p>
            <a:r>
              <a:t/>
            </a:r>
          </a:p>
          <a:p>
            <a:pPr rtl="0" lvl="0" indent="-419100" marL="457200">
              <a:buClr>
                <a:schemeClr val="lt1"/>
              </a:buClr>
              <a:buSzPct val="166666"/>
              <a:buFont typeface="Arial"/>
              <a:buChar char="•"/>
            </a:pPr>
            <a:r>
              <a:rPr lang="en"/>
              <a:t>Forcible, physical intrusion into the body constitutes a search under the 4th Amendment</a:t>
            </a:r>
          </a:p>
          <a:p>
            <a:r>
              <a:t/>
            </a:r>
          </a:p>
          <a:p>
            <a:r>
              <a:t/>
            </a:r>
          </a:p>
          <a:p>
            <a:r>
              <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3" name="Shape 133"/>
        <p:cNvGrpSpPr/>
        <p:nvPr/>
      </p:nvGrpSpPr>
      <p:grpSpPr>
        <a:xfrm>
          <a:off y="0" x="0"/>
          <a:ext cy="0" cx="0"/>
          <a:chOff y="0" x="0"/>
          <a:chExt cy="0" cx="0"/>
        </a:xfrm>
      </p:grpSpPr>
      <p:sp>
        <p:nvSpPr>
          <p:cNvPr id="134" name="Shape 134"/>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Violation of my 4th Amendment Rights?</a:t>
            </a:r>
          </a:p>
        </p:txBody>
      </p:sp>
      <p:sp>
        <p:nvSpPr>
          <p:cNvPr id="135" name="Shape 135"/>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lang="en"/>
              <a:t>Supreme court rejects challenges by arguing</a:t>
            </a:r>
          </a:p>
          <a:p>
            <a:r>
              <a:t/>
            </a:r>
          </a:p>
          <a:p>
            <a:pPr rtl="0" lvl="0">
              <a:buNone/>
            </a:pPr>
            <a:r>
              <a:rPr lang="en"/>
              <a:t>1. offenders have a “diminished expectation of privacy” by virtue of their status as offenders</a:t>
            </a:r>
          </a:p>
          <a:p>
            <a:r>
              <a:t/>
            </a:r>
          </a:p>
          <a:p>
            <a:pPr>
              <a:buNone/>
            </a:pPr>
            <a:r>
              <a:rPr lang="en"/>
              <a:t>2.  the “special needs” of law enforcement for efficient investigation of future crimes outweighs an individual’s privacy interest in being excluded from the database</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 name="Shape 28"/>
        <p:cNvGrpSpPr/>
        <p:nvPr/>
      </p:nvGrpSpPr>
      <p:grpSpPr>
        <a:xfrm>
          <a:off y="0" x="0"/>
          <a:ext cy="0" cx="0"/>
          <a:chOff y="0" x="0"/>
          <a:chExt cy="0" cx="0"/>
        </a:xfrm>
      </p:grpSpPr>
      <p:sp>
        <p:nvSpPr>
          <p:cNvPr id="29" name="Shape 29"/>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Overview	</a:t>
            </a:r>
          </a:p>
        </p:txBody>
      </p:sp>
      <p:sp>
        <p:nvSpPr>
          <p:cNvPr id="30" name="Shape 30"/>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lt1"/>
              </a:buClr>
              <a:buSzPct val="166666"/>
              <a:buFont typeface="Arial"/>
              <a:buChar char="•"/>
            </a:pPr>
            <a:r>
              <a:rPr lang="en"/>
              <a:t>History</a:t>
            </a:r>
          </a:p>
          <a:p>
            <a:pPr rtl="0" lvl="0" indent="-419100" marL="457200">
              <a:buClr>
                <a:schemeClr val="lt1"/>
              </a:buClr>
              <a:buSzPct val="166666"/>
              <a:buFont typeface="Arial"/>
              <a:buChar char="•"/>
            </a:pPr>
            <a:r>
              <a:rPr lang="en"/>
              <a:t>State Laws Vary</a:t>
            </a:r>
          </a:p>
          <a:p>
            <a:pPr rtl="0" lvl="0" indent="-419100" marL="457200">
              <a:buClr>
                <a:schemeClr val="lt1"/>
              </a:buClr>
              <a:buSzPct val="166666"/>
              <a:buFont typeface="Arial"/>
              <a:buChar char="•"/>
            </a:pPr>
            <a:r>
              <a:rPr lang="en"/>
              <a:t>Criminal Cases</a:t>
            </a:r>
          </a:p>
          <a:p>
            <a:pPr rtl="0" lvl="0" indent="-419100" marL="457200">
              <a:buClr>
                <a:schemeClr val="lt1"/>
              </a:buClr>
              <a:buSzPct val="166666"/>
              <a:buFont typeface="Arial"/>
              <a:buChar char="•"/>
            </a:pPr>
            <a:r>
              <a:rPr lang="en"/>
              <a:t>Stem Cell Research and Controversy </a:t>
            </a:r>
          </a:p>
          <a:p>
            <a:pPr lvl="0" indent="-419100" marL="457200">
              <a:buClr>
                <a:schemeClr val="lt1"/>
              </a:buClr>
              <a:buSzPct val="166666"/>
              <a:buFont typeface="Arial"/>
              <a:buChar char="•"/>
            </a:pPr>
            <a:r>
              <a:rPr lang="en"/>
              <a:t>Privacy Issues and Conclusion</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y="0" x="0"/>
          <a:ext cy="0" cx="0"/>
          <a:chOff y="0" x="0"/>
          <a:chExt cy="0" cx="0"/>
        </a:xfrm>
      </p:grpSpPr>
      <p:sp>
        <p:nvSpPr>
          <p:cNvPr id="140" name="Shape 140"/>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Privacy con't</a:t>
            </a:r>
          </a:p>
        </p:txBody>
      </p:sp>
      <p:sp>
        <p:nvSpPr>
          <p:cNvPr id="141" name="Shape 141"/>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381000" marL="457200">
              <a:buClr>
                <a:schemeClr val="lt1"/>
              </a:buClr>
              <a:buSzPct val="166666"/>
              <a:buFont typeface="Arial"/>
              <a:buChar char="•"/>
            </a:pPr>
            <a:r>
              <a:rPr sz="2400" lang="en"/>
              <a:t>“DNA dragnants”-collect samples from many individuals meeting a general description </a:t>
            </a:r>
          </a:p>
          <a:p>
            <a:pPr rtl="0" lvl="1" indent="-381000" marL="914400">
              <a:buClr>
                <a:schemeClr val="lt1"/>
              </a:buClr>
              <a:buSzPct val="80000"/>
              <a:buFont typeface="Courier New"/>
              <a:buChar char="o"/>
            </a:pPr>
            <a:r>
              <a:rPr lang="en"/>
              <a:t>i.e black males living in a particular geographic area</a:t>
            </a:r>
          </a:p>
          <a:p>
            <a:r>
              <a:t/>
            </a:r>
          </a:p>
          <a:p>
            <a:pPr rtl="0" lvl="0" indent="-381000" marL="457200">
              <a:buClr>
                <a:schemeClr val="lt1"/>
              </a:buClr>
              <a:buSzPct val="166666"/>
              <a:buFont typeface="Arial"/>
              <a:buChar char="•"/>
            </a:pPr>
            <a:r>
              <a:rPr sz="2400" lang="en"/>
              <a:t>“abandoned DNA”- when police collect dna that is no longer on someone’s person</a:t>
            </a:r>
          </a:p>
          <a:p>
            <a:pPr rtl="0" lvl="1" indent="-381000" marL="914400">
              <a:buClr>
                <a:schemeClr val="lt1"/>
              </a:buClr>
              <a:buSzPct val="80000"/>
              <a:buFont typeface="Courier New"/>
              <a:buChar char="o"/>
            </a:pPr>
            <a:r>
              <a:rPr lang="en"/>
              <a:t>i.e extracting DNA from a cigarette butt or envelope</a:t>
            </a:r>
          </a:p>
          <a:p>
            <a:r>
              <a:t/>
            </a:r>
          </a:p>
          <a:p>
            <a:pPr rtl="0" lvl="0" indent="-381000" marL="457200">
              <a:buClr>
                <a:schemeClr val="lt1"/>
              </a:buClr>
              <a:buSzPct val="166666"/>
              <a:buFont typeface="Arial"/>
              <a:buChar char="•"/>
            </a:pPr>
            <a:r>
              <a:rPr sz="2400" lang="en"/>
              <a:t>“familial searches”-genetic similarity of close relatives allows the use of DNA of one family member to suggest whether another family member has committed a crime</a:t>
            </a:r>
          </a:p>
          <a:p>
            <a:r>
              <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5" name="Shape 145"/>
        <p:cNvGrpSpPr/>
        <p:nvPr/>
      </p:nvGrpSpPr>
      <p:grpSpPr>
        <a:xfrm>
          <a:off y="0" x="0"/>
          <a:ext cy="0" cx="0"/>
          <a:chOff y="0" x="0"/>
          <a:chExt cy="0" cx="0"/>
        </a:xfrm>
      </p:grpSpPr>
      <p:sp>
        <p:nvSpPr>
          <p:cNvPr id="146" name="Shape 146"/>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Privacy- GINA</a:t>
            </a:r>
          </a:p>
        </p:txBody>
      </p:sp>
      <p:sp>
        <p:nvSpPr>
          <p:cNvPr id="147" name="Shape 147"/>
          <p:cNvSpPr txBox="1"/>
          <p:nvPr>
            <p:ph idx="1" type="body"/>
          </p:nvPr>
        </p:nvSpPr>
        <p:spPr>
          <a:xfrm>
            <a:off y="1600200" x="457200"/>
            <a:ext cy="4967700" cx="8229600"/>
          </a:xfrm>
          <a:prstGeom prst="rect">
            <a:avLst/>
          </a:prstGeom>
        </p:spPr>
        <p:txBody>
          <a:bodyPr bIns="91425" rIns="91425" lIns="91425" tIns="91425" anchor="t" anchorCtr="0">
            <a:noAutofit/>
          </a:bodyPr>
          <a:lstStyle/>
          <a:p>
            <a:pPr>
              <a:buNone/>
            </a:pPr>
            <a:r>
              <a:rPr lang="en"/>
              <a:t>Wed. May 21st, 2008 President Bush signed the  Genetic Information Nondiscrimination Act (GINA) which protects Americans against descrimination based on their genetic information when it comes to health insurance and employment </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1" name="Shape 151"/>
        <p:cNvGrpSpPr/>
        <p:nvPr/>
      </p:nvGrpSpPr>
      <p:grpSpPr>
        <a:xfrm>
          <a:off y="0" x="0"/>
          <a:ext cy="0" cx="0"/>
          <a:chOff y="0" x="0"/>
          <a:chExt cy="0" cx="0"/>
        </a:xfrm>
      </p:grpSpPr>
      <p:sp>
        <p:nvSpPr>
          <p:cNvPr id="152" name="Shape 152"/>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Privacy- GINA continued </a:t>
            </a:r>
          </a:p>
        </p:txBody>
      </p:sp>
      <p:sp>
        <p:nvSpPr>
          <p:cNvPr id="153" name="Shape 153"/>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lt1"/>
              </a:buClr>
              <a:buSzPct val="166666"/>
              <a:buFont typeface="Arial"/>
              <a:buChar char="•"/>
            </a:pPr>
            <a:r>
              <a:rPr lang="en"/>
              <a:t>What is genetic discrimination?</a:t>
            </a:r>
          </a:p>
          <a:p>
            <a:pPr rtl="0" lvl="0" indent="-419100" marL="457200">
              <a:buClr>
                <a:schemeClr val="lt1"/>
              </a:buClr>
              <a:buSzPct val="166666"/>
              <a:buFont typeface="Arial"/>
              <a:buChar char="•"/>
            </a:pPr>
            <a:r>
              <a:rPr lang="en"/>
              <a:t>Why was the law needed?</a:t>
            </a:r>
          </a:p>
          <a:p>
            <a:pPr rtl="0" lvl="0" indent="-419100" marL="457200">
              <a:buClr>
                <a:schemeClr val="lt1"/>
              </a:buClr>
              <a:buSzPct val="166666"/>
              <a:buFont typeface="Arial"/>
              <a:buChar char="•"/>
            </a:pPr>
            <a:r>
              <a:rPr lang="en"/>
              <a:t>What is and isn’t included in the law?</a:t>
            </a:r>
          </a:p>
          <a:p>
            <a:pPr lvl="0" indent="-419100" marL="457200">
              <a:buClr>
                <a:schemeClr val="lt1"/>
              </a:buClr>
              <a:buSzPct val="166666"/>
              <a:buFont typeface="Arial"/>
              <a:buChar char="•"/>
            </a:pPr>
            <a:r>
              <a:rPr lang="en"/>
              <a:t>How does the federal law affect state law?</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7" name="Shape 157"/>
        <p:cNvGrpSpPr/>
        <p:nvPr/>
      </p:nvGrpSpPr>
      <p:grpSpPr>
        <a:xfrm>
          <a:off y="0" x="0"/>
          <a:ext cy="0" cx="0"/>
          <a:chOff y="0" x="0"/>
          <a:chExt cy="0" cx="0"/>
        </a:xfrm>
      </p:grpSpPr>
      <p:sp>
        <p:nvSpPr>
          <p:cNvPr id="158" name="Shape 158"/>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Questions?</a:t>
            </a:r>
          </a:p>
        </p:txBody>
      </p:sp>
      <p:sp>
        <p:nvSpPr>
          <p:cNvPr id="159" name="Shape 159"/>
          <p:cNvSpPr txBox="1"/>
          <p:nvPr>
            <p:ph idx="1" type="body"/>
          </p:nvPr>
        </p:nvSpPr>
        <p:spPr>
          <a:xfrm>
            <a:off y="1600200" x="457200"/>
            <a:ext cy="4967700" cx="8229600"/>
          </a:xfrm>
          <a:prstGeom prst="rect">
            <a:avLst/>
          </a:prstGeom>
        </p:spPr>
        <p:txBody>
          <a:bodyPr bIns="91425" rIns="91425" lIns="91425" tIns="91425" anchor="t" anchorCtr="0">
            <a:noAutofit/>
          </a:bodyPr>
          <a:lstStyle/>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3" name="Shape 163"/>
        <p:cNvGrpSpPr/>
        <p:nvPr/>
      </p:nvGrpSpPr>
      <p:grpSpPr>
        <a:xfrm>
          <a:off y="0" x="0"/>
          <a:ext cy="0" cx="0"/>
          <a:chOff y="0" x="0"/>
          <a:chExt cy="0" cx="0"/>
        </a:xfrm>
      </p:grpSpPr>
      <p:sp>
        <p:nvSpPr>
          <p:cNvPr id="164" name="Shape 164"/>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Bibliography	</a:t>
            </a:r>
          </a:p>
        </p:txBody>
      </p:sp>
      <p:sp>
        <p:nvSpPr>
          <p:cNvPr id="165" name="Shape 165"/>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lt1"/>
              </a:buClr>
              <a:buSzPct val="400000"/>
              <a:buFont typeface="Arial"/>
              <a:buChar char="•"/>
            </a:pPr>
            <a:r>
              <a:rPr u="sng" sz="1100" lang="en">
                <a:solidFill>
                  <a:schemeClr val="hlink"/>
                </a:solidFill>
                <a:hlinkClick r:id="rId3"/>
              </a:rPr>
              <a:t>http://www.webmd.com/a-to-z-guides/features/stem-cells-faq-questions-answers</a:t>
            </a:r>
          </a:p>
          <a:p>
            <a:pPr rtl="0" lvl="0" indent="-419100" marL="457200">
              <a:buClr>
                <a:schemeClr val="lt1"/>
              </a:buClr>
              <a:buSzPct val="400000"/>
              <a:buFont typeface="Arial"/>
              <a:buChar char="•"/>
            </a:pPr>
            <a:r>
              <a:rPr u="sng" sz="1100" lang="en">
                <a:solidFill>
                  <a:schemeClr val="hlink"/>
                </a:solidFill>
                <a:hlinkClick r:id="rId4"/>
              </a:rPr>
              <a:t>http://www.nbcnews.com/health/bioethicist-failed-search-controversial-form-stem-cells-shows-danger-mixing-6C10776643</a:t>
            </a:r>
          </a:p>
          <a:p>
            <a:pPr rtl="0" lvl="0" indent="-419100" marL="457200">
              <a:buClr>
                <a:schemeClr val="lt1"/>
              </a:buClr>
              <a:buSzPct val="400000"/>
              <a:buFont typeface="Arial"/>
              <a:buChar char="•"/>
            </a:pPr>
            <a:r>
              <a:rPr u="sng" sz="1100" lang="en">
                <a:solidFill>
                  <a:schemeClr val="hlink"/>
                </a:solidFill>
                <a:hlinkClick r:id="rId5"/>
              </a:rPr>
              <a:t>http://stemcells.nih.gov</a:t>
            </a:r>
          </a:p>
          <a:p>
            <a:pPr rtl="0" lvl="0" indent="-419100" marL="457200">
              <a:buClr>
                <a:schemeClr val="lt1"/>
              </a:buClr>
              <a:buSzPct val="400000"/>
              <a:buFont typeface="Arial"/>
              <a:buChar char="•"/>
            </a:pPr>
            <a:r>
              <a:rPr u="sng" sz="1200" lang="en">
                <a:solidFill>
                  <a:schemeClr val="hlink"/>
                </a:solidFill>
                <a:hlinkClick r:id="rId6"/>
              </a:rPr>
              <a:t>http://www.dnapolicy.org/images/issuebriefpdfs/DNA,%20Forensics,%20and%20the%20Law%20Issue%20Brief.pdf</a:t>
            </a:r>
          </a:p>
          <a:p>
            <a:pPr rtl="0" lvl="0" indent="-419100" marL="457200">
              <a:buClr>
                <a:schemeClr val="lt1"/>
              </a:buClr>
              <a:buSzPct val="400000"/>
              <a:buFont typeface="Arial"/>
              <a:buChar char="•"/>
            </a:pPr>
            <a:r>
              <a:rPr u="sng" sz="1100" lang="en">
                <a:solidFill>
                  <a:schemeClr val="hlink"/>
                </a:solidFill>
                <a:hlinkClick r:id="rId7"/>
              </a:rPr>
              <a:t>http://www.medindia.net/patients/patientinfo/stemcells_adv.htm</a:t>
            </a:r>
          </a:p>
          <a:p>
            <a:pPr rtl="0" lvl="0" indent="-419100" marL="457200">
              <a:buClr>
                <a:schemeClr val="lt1"/>
              </a:buClr>
              <a:buSzPct val="400000"/>
              <a:buFont typeface="Arial"/>
              <a:buChar char="•"/>
            </a:pPr>
            <a:r>
              <a:rPr u="sng" sz="1100" lang="en">
                <a:solidFill>
                  <a:schemeClr val="hlink"/>
                </a:solidFill>
                <a:hlinkClick r:id="rId8"/>
              </a:rPr>
              <a:t>http://www.stemcellhistory.com/stem-cell-research-timeline/</a:t>
            </a:r>
          </a:p>
          <a:p>
            <a:pPr rtl="0" lvl="0" indent="-419100" marL="457200">
              <a:buClr>
                <a:schemeClr val="lt1"/>
              </a:buClr>
              <a:buSzPct val="400000"/>
              <a:buFont typeface="Arial"/>
              <a:buChar char="•"/>
            </a:pPr>
            <a:r>
              <a:rPr u="sng" sz="1100" lang="en">
                <a:solidFill>
                  <a:schemeClr val="hlink"/>
                </a:solidFill>
                <a:hlinkClick r:id="rId9"/>
              </a:rPr>
              <a:t>http://en.wikipedia.org/wiki/Stem_cell_laws_and_policy_in_the_United_States</a:t>
            </a:r>
          </a:p>
          <a:p>
            <a:pPr rtl="0" lvl="0" indent="-419100" marL="457200">
              <a:buClr>
                <a:schemeClr val="lt1"/>
              </a:buClr>
              <a:buSzPct val="400000"/>
              <a:buFont typeface="Arial"/>
              <a:buChar char="•"/>
            </a:pPr>
            <a:r>
              <a:rPr u="sng" sz="1100" lang="en">
                <a:solidFill>
                  <a:schemeClr val="hlink"/>
                </a:solidFill>
                <a:hlinkClick r:id="rId10"/>
              </a:rPr>
              <a:t>http://www.nij.gov/journals/270/arrestee-dna.htm</a:t>
            </a:r>
          </a:p>
          <a:p>
            <a:pPr rtl="0" lvl="0" indent="-419100" marL="457200">
              <a:buClr>
                <a:schemeClr val="lt1"/>
              </a:buClr>
              <a:buSzPct val="400000"/>
              <a:buFont typeface="Arial"/>
              <a:buChar char="•"/>
            </a:pPr>
            <a:r>
              <a:rPr u="sng" sz="1100" lang="en">
                <a:solidFill>
                  <a:schemeClr val="hlink"/>
                </a:solidFill>
                <a:hlinkClick r:id="rId11"/>
              </a:rPr>
              <a:t>http://www.fas.org/sgp/crs/misc/R41800.pdf</a:t>
            </a:r>
          </a:p>
          <a:p>
            <a:pPr rtl="0" lvl="0" indent="-419100" marL="457200">
              <a:buClr>
                <a:schemeClr val="lt1"/>
              </a:buClr>
              <a:buSzPct val="400000"/>
              <a:buFont typeface="Arial"/>
              <a:buChar char="•"/>
            </a:pPr>
            <a:r>
              <a:rPr u="sng" sz="1100" lang="en">
                <a:solidFill>
                  <a:schemeClr val="hlink"/>
                </a:solidFill>
                <a:hlinkClick r:id="rId12"/>
              </a:rPr>
              <a:t>http://www.genome.gov/10002328#al-4</a:t>
            </a:r>
          </a:p>
          <a:p>
            <a:pPr rtl="0" lvl="0" indent="-419100" marL="457200">
              <a:buClr>
                <a:schemeClr val="lt1"/>
              </a:buClr>
              <a:buSzPct val="400000"/>
              <a:buFont typeface="Arial"/>
              <a:buChar char="•"/>
            </a:pPr>
            <a:r>
              <a:rPr u="sng" sz="1100" lang="en">
                <a:solidFill>
                  <a:schemeClr val="hlink"/>
                </a:solidFill>
                <a:hlinkClick r:id="rId13"/>
              </a:rPr>
              <a:t>http://health.usnews.com/health-news/family-health/diabetes/articles/2009/03/13/stem-cells-10-diseases-they-may--or-may-not--cure</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 name="Shape 34"/>
        <p:cNvGrpSpPr/>
        <p:nvPr/>
      </p:nvGrpSpPr>
      <p:grpSpPr>
        <a:xfrm>
          <a:off y="0" x="0"/>
          <a:ext cy="0" cx="0"/>
          <a:chOff y="0" x="0"/>
          <a:chExt cy="0" cx="0"/>
        </a:xfrm>
      </p:grpSpPr>
      <p:sp>
        <p:nvSpPr>
          <p:cNvPr id="35" name="Shape 35"/>
          <p:cNvSpPr txBox="1"/>
          <p:nvPr>
            <p:ph type="title"/>
          </p:nvPr>
        </p:nvSpPr>
        <p:spPr>
          <a:xfrm>
            <a:off y="274647" x="457200"/>
            <a:ext cy="881700" cx="8229600"/>
          </a:xfrm>
          <a:prstGeom prst="rect">
            <a:avLst/>
          </a:prstGeom>
        </p:spPr>
        <p:txBody>
          <a:bodyPr bIns="91425" rIns="91425" lIns="91425" tIns="91425" anchor="b" anchorCtr="0">
            <a:noAutofit/>
          </a:bodyPr>
          <a:lstStyle/>
          <a:p>
            <a:pPr>
              <a:buNone/>
            </a:pPr>
            <a:r>
              <a:rPr lang="en"/>
              <a:t>History of DNA Collecting</a:t>
            </a:r>
          </a:p>
        </p:txBody>
      </p:sp>
      <p:sp>
        <p:nvSpPr>
          <p:cNvPr id="36" name="Shape 36"/>
          <p:cNvSpPr txBox="1"/>
          <p:nvPr>
            <p:ph idx="1" type="body"/>
          </p:nvPr>
        </p:nvSpPr>
        <p:spPr>
          <a:xfrm>
            <a:off y="1156350" x="457200"/>
            <a:ext cy="4967700" cx="8229600"/>
          </a:xfrm>
          <a:prstGeom prst="rect">
            <a:avLst/>
          </a:prstGeom>
        </p:spPr>
        <p:txBody>
          <a:bodyPr bIns="91425" rIns="91425" lIns="91425" tIns="91425" anchor="t" anchorCtr="0">
            <a:noAutofit/>
          </a:bodyPr>
          <a:lstStyle/>
          <a:p>
            <a:pPr rtl="0" lvl="0" indent="-419100" marL="457200">
              <a:buClr>
                <a:schemeClr val="lt1"/>
              </a:buClr>
              <a:buSzPct val="178571"/>
              <a:buFont typeface="Arial"/>
              <a:buChar char="•"/>
            </a:pPr>
            <a:r>
              <a:rPr sz="2800" lang="en"/>
              <a:t>As early as 1980's, states collected DNA of offenders convicted of sexual offenses </a:t>
            </a:r>
          </a:p>
          <a:p>
            <a:pPr rtl="0" lvl="0" indent="-419100" marL="457200">
              <a:buClr>
                <a:schemeClr val="lt1"/>
              </a:buClr>
              <a:buSzPct val="178571"/>
              <a:buFont typeface="Arial"/>
              <a:buChar char="•"/>
            </a:pPr>
            <a:r>
              <a:rPr sz="2800" lang="en"/>
              <a:t>In 1994 Congress authorized the FBI to establish the National DNA Index System (NDIS)</a:t>
            </a:r>
          </a:p>
          <a:p>
            <a:pPr rtl="0" lvl="1" indent="-381000" marL="914400">
              <a:buClr>
                <a:schemeClr val="lt1"/>
              </a:buClr>
              <a:buSzPct val="80000"/>
              <a:buFont typeface="Courier New"/>
              <a:buChar char="o"/>
            </a:pPr>
            <a:r>
              <a:rPr lang="en"/>
              <a:t>In 1998 the NDIS launched with 9 states</a:t>
            </a:r>
          </a:p>
          <a:p>
            <a:pPr rtl="0" lvl="1" indent="-381000" marL="914400">
              <a:buClr>
                <a:schemeClr val="lt1"/>
              </a:buClr>
              <a:buSzPct val="80000"/>
              <a:buFont typeface="Courier New"/>
              <a:buChar char="o"/>
            </a:pPr>
            <a:r>
              <a:rPr lang="en"/>
              <a:t>Currently all 50 states and more participate in NDIS</a:t>
            </a:r>
          </a:p>
          <a:p>
            <a:pPr rtl="0" lvl="0" indent="-419100" marL="457200">
              <a:buClr>
                <a:schemeClr val="lt1"/>
              </a:buClr>
              <a:buSzPct val="178571"/>
              <a:buFont typeface="Arial"/>
              <a:buChar char="•"/>
            </a:pPr>
            <a:r>
              <a:rPr sz="2800" lang="en"/>
              <a:t>The first state to pass legislation on DNA collecting of criminals was Louisiana in 1997</a:t>
            </a:r>
          </a:p>
          <a:p>
            <a:pPr rtl="0" lvl="1" indent="-381000" marL="914400">
              <a:buClr>
                <a:srgbClr val="FFFFFF"/>
              </a:buClr>
              <a:buSzPct val="80000"/>
              <a:buFont typeface="Courier New"/>
              <a:buChar char="o"/>
            </a:pPr>
            <a:r>
              <a:rPr lang="en">
                <a:solidFill>
                  <a:srgbClr val="FFFFFF"/>
                </a:solidFill>
              </a:rPr>
              <a:t>"a person arrested for a felony sex offense or other specified offense on or after September 1, 1999."</a:t>
            </a:r>
          </a:p>
          <a:p>
            <a:pPr rtl="0" lvl="0" indent="-419100" marL="457200">
              <a:buClr>
                <a:schemeClr val="lt1"/>
              </a:buClr>
              <a:buSzPct val="178571"/>
              <a:buFont typeface="Arial"/>
              <a:buChar char="•"/>
            </a:pPr>
            <a:r>
              <a:rPr sz="2800" lang="en"/>
              <a:t>Today 28 states and the FBI allow collection of DNA following arrest or charging</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 name="Shape 40"/>
        <p:cNvGrpSpPr/>
        <p:nvPr/>
      </p:nvGrpSpPr>
      <p:grpSpPr>
        <a:xfrm>
          <a:off y="0" x="0"/>
          <a:ext cy="0" cx="0"/>
          <a:chOff y="0" x="0"/>
          <a:chExt cy="0" cx="0"/>
        </a:xfrm>
      </p:grpSpPr>
      <p:sp>
        <p:nvSpPr>
          <p:cNvPr id="41" name="Shape 41"/>
          <p:cNvSpPr txBox="1"/>
          <p:nvPr>
            <p:ph type="title"/>
          </p:nvPr>
        </p:nvSpPr>
        <p:spPr>
          <a:xfrm>
            <a:off y="274637" x="457200"/>
            <a:ext cy="1143000" cx="8229600"/>
          </a:xfrm>
          <a:prstGeom prst="rect">
            <a:avLst/>
          </a:prstGeom>
        </p:spPr>
        <p:txBody>
          <a:bodyPr bIns="91425" rIns="91425" lIns="91425" tIns="91425" anchor="b" anchorCtr="0">
            <a:noAutofit/>
          </a:bodyPr>
          <a:lstStyle/>
          <a:p/>
        </p:txBody>
      </p:sp>
      <p:sp>
        <p:nvSpPr>
          <p:cNvPr id="42" name="Shape 42"/>
          <p:cNvSpPr txBox="1"/>
          <p:nvPr>
            <p:ph idx="1" type="body"/>
          </p:nvPr>
        </p:nvSpPr>
        <p:spPr>
          <a:xfrm>
            <a:off y="1600200" x="457200"/>
            <a:ext cy="4967700" cx="8229600"/>
          </a:xfrm>
          <a:prstGeom prst="rect">
            <a:avLst/>
          </a:prstGeom>
        </p:spPr>
        <p:txBody>
          <a:bodyPr bIns="91425" rIns="91425" lIns="91425" tIns="91425" anchor="t" anchorCtr="0">
            <a:noAutofit/>
          </a:bodyPr>
          <a:lstStyle/>
          <a:p/>
        </p:txBody>
      </p:sp>
      <p:sp>
        <p:nvSpPr>
          <p:cNvPr id="43" name="Shape 43"/>
          <p:cNvSpPr/>
          <p:nvPr/>
        </p:nvSpPr>
        <p:spPr>
          <a:xfrm>
            <a:off y="342900" x="1166812"/>
            <a:ext cy="6172200" cx="6810375"/>
          </a:xfrm>
          <a:prstGeom prst="rect">
            <a:avLst/>
          </a:prstGeom>
          <a:blipFill>
            <a:blip r:embed="rId3"/>
            <a:stretch>
              <a:fillRect/>
            </a:stretch>
          </a:blipFill>
        </p:spPr>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 name="Shape 47"/>
        <p:cNvGrpSpPr/>
        <p:nvPr/>
      </p:nvGrpSpPr>
      <p:grpSpPr>
        <a:xfrm>
          <a:off y="0" x="0"/>
          <a:ext cy="0" cx="0"/>
          <a:chOff y="0" x="0"/>
          <a:chExt cy="0" cx="0"/>
        </a:xfrm>
      </p:grpSpPr>
      <p:sp>
        <p:nvSpPr>
          <p:cNvPr id="48" name="Shape 48"/>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State Laws</a:t>
            </a:r>
          </a:p>
        </p:txBody>
      </p:sp>
      <p:sp>
        <p:nvSpPr>
          <p:cNvPr id="49" name="Shape 49"/>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387350" marL="457200">
              <a:buClr>
                <a:schemeClr val="lt1"/>
              </a:buClr>
              <a:buSzPct val="166666"/>
              <a:buFont typeface="Arial"/>
              <a:buChar char="•"/>
            </a:pPr>
            <a:r>
              <a:rPr sz="2500" lang="en"/>
              <a:t>Of the 28 state laws authorizing arrestee DNA collection, 13 collect samples from anyone arrested for a felony</a:t>
            </a:r>
          </a:p>
          <a:p>
            <a:pPr rtl="0" lvl="0" indent="-387350" marL="457200">
              <a:lnSpc>
                <a:spcPct val="115000"/>
              </a:lnSpc>
              <a:spcBef>
                <a:spcPts val="0"/>
              </a:spcBef>
              <a:buClr>
                <a:schemeClr val="lt1"/>
              </a:buClr>
              <a:buSzPct val="166666"/>
              <a:buFont typeface="Arial"/>
              <a:buChar char="•"/>
            </a:pPr>
            <a:r>
              <a:rPr sz="2500" lang="en"/>
              <a:t>Seven states also collect samples in certain misdemeanor cases.</a:t>
            </a:r>
          </a:p>
          <a:p>
            <a:pPr rtl="0" lvl="0" indent="-387350" marL="457200">
              <a:lnSpc>
                <a:spcPct val="115000"/>
              </a:lnSpc>
              <a:spcBef>
                <a:spcPts val="0"/>
              </a:spcBef>
              <a:buClr>
                <a:schemeClr val="lt1"/>
              </a:buClr>
              <a:buSzPct val="166666"/>
              <a:buFont typeface="Arial"/>
              <a:buChar char="•"/>
            </a:pPr>
            <a:r>
              <a:rPr sz="2500" lang="en"/>
              <a:t>All 50 states and the federal government have laws that require certain convicted offenders to provide a DNA sample for inclusion in CODIS and state databases.</a:t>
            </a:r>
          </a:p>
          <a:p>
            <a:pPr lvl="0" indent="-387350" marL="457200">
              <a:buClr>
                <a:schemeClr val="lt1"/>
              </a:buClr>
              <a:buSzPct val="166666"/>
              <a:buFont typeface="Arial"/>
              <a:buChar char="•"/>
            </a:pPr>
            <a:r>
              <a:rPr sz="2500" lang="en"/>
              <a:t>All states have processes in place for expunging a DNA profile if a charge is dismissed or results in acquittal.</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 name="Shape 53"/>
        <p:cNvGrpSpPr/>
        <p:nvPr/>
      </p:nvGrpSpPr>
      <p:grpSpPr>
        <a:xfrm>
          <a:off y="0" x="0"/>
          <a:ext cy="0" cx="0"/>
          <a:chOff y="0" x="0"/>
          <a:chExt cy="0" cx="0"/>
        </a:xfrm>
      </p:grpSpPr>
      <p:sp>
        <p:nvSpPr>
          <p:cNvPr id="54" name="Shape 54"/>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CODIS Program and the National DNA Index System</a:t>
            </a:r>
          </a:p>
        </p:txBody>
      </p:sp>
      <p:sp>
        <p:nvSpPr>
          <p:cNvPr id="55" name="Shape 55"/>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lt1"/>
              </a:buClr>
              <a:buSzPct val="166666"/>
              <a:buFont typeface="Arial"/>
              <a:buChar char="•"/>
            </a:pPr>
            <a:r>
              <a:rPr lang="en"/>
              <a:t>NDIS is one part of CODIS (Combined DNA Index System)</a:t>
            </a:r>
          </a:p>
          <a:p>
            <a:pPr rtl="0" lvl="0" indent="-419100" marL="457200">
              <a:buClr>
                <a:schemeClr val="lt1"/>
              </a:buClr>
              <a:buSzPct val="166666"/>
              <a:buFont typeface="Arial"/>
              <a:buChar char="•"/>
            </a:pPr>
            <a:r>
              <a:rPr lang="en"/>
              <a:t>How does CODIS work?</a:t>
            </a:r>
          </a:p>
          <a:p>
            <a:pPr rtl="0" lvl="1" indent="-381000" marL="914400">
              <a:buClr>
                <a:schemeClr val="lt1"/>
              </a:buClr>
              <a:buSzPct val="80000"/>
              <a:buFont typeface="Courier New"/>
              <a:buChar char="o"/>
            </a:pPr>
            <a:r>
              <a:rPr lang="en"/>
              <a:t>DNA profile is built based on evidence kit collected from the victim</a:t>
            </a:r>
          </a:p>
          <a:p>
            <a:pPr rtl="0" lvl="1" indent="-381000" marL="914400">
              <a:buClr>
                <a:schemeClr val="lt1"/>
              </a:buClr>
              <a:buSzPct val="80000"/>
              <a:buFont typeface="Courier New"/>
              <a:buChar char="o"/>
            </a:pPr>
            <a:r>
              <a:rPr lang="en"/>
              <a:t>The forensic profile is searched within database of convicted criminals and arrestees</a:t>
            </a:r>
          </a:p>
          <a:p>
            <a:pPr rtl="0" lvl="1" indent="-381000" marL="914400">
              <a:buClr>
                <a:schemeClr val="lt1"/>
              </a:buClr>
              <a:buSzPct val="80000"/>
              <a:buFont typeface="Courier New"/>
              <a:buChar char="o"/>
            </a:pPr>
            <a:r>
              <a:rPr lang="en"/>
              <a:t>Identity of identity of suspected perpetrator is only revealed upon finding a match</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 name="Shape 59"/>
        <p:cNvGrpSpPr/>
        <p:nvPr/>
      </p:nvGrpSpPr>
      <p:grpSpPr>
        <a:xfrm>
          <a:off y="0" x="0"/>
          <a:ext cy="0" cx="0"/>
          <a:chOff y="0" x="0"/>
          <a:chExt cy="0" cx="0"/>
        </a:xfrm>
      </p:grpSpPr>
      <p:sp>
        <p:nvSpPr>
          <p:cNvPr id="60" name="Shape 60"/>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DNA and Property Crimes</a:t>
            </a:r>
          </a:p>
        </p:txBody>
      </p:sp>
      <p:sp>
        <p:nvSpPr>
          <p:cNvPr id="61" name="Shape 61"/>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rgbClr val="FFFFFF"/>
              </a:buClr>
              <a:buSzPct val="166666"/>
              <a:buFont typeface="Arial"/>
              <a:buChar char="•"/>
            </a:pPr>
            <a:r>
              <a:rPr lang="en">
                <a:solidFill>
                  <a:srgbClr val="FFFFFF"/>
                </a:solidFill>
                <a:latin typeface="Verdana"/>
                <a:ea typeface="Verdana"/>
                <a:cs typeface="Verdana"/>
                <a:sym typeface="Verdana"/>
              </a:rPr>
              <a:t>The cost of performing DNA analysis is going down </a:t>
            </a:r>
          </a:p>
          <a:p>
            <a:pPr rtl="0" lvl="0" indent="-419100" marL="457200">
              <a:buClr>
                <a:srgbClr val="FFFFFF"/>
              </a:buClr>
              <a:buSzPct val="166666"/>
              <a:buFont typeface="Arial"/>
              <a:buChar char="•"/>
            </a:pPr>
            <a:r>
              <a:rPr lang="en">
                <a:solidFill>
                  <a:srgbClr val="FFFFFF"/>
                </a:solidFill>
                <a:latin typeface="Verdana"/>
                <a:ea typeface="Verdana"/>
                <a:cs typeface="Verdana"/>
                <a:sym typeface="Verdana"/>
              </a:rPr>
              <a:t>New technologies are more widely distributed </a:t>
            </a:r>
          </a:p>
          <a:p>
            <a:pPr rtl="0" lvl="0" indent="-419100" marL="457200">
              <a:buClr>
                <a:srgbClr val="FFFFFF"/>
              </a:buClr>
              <a:buSzPct val="166666"/>
              <a:buFont typeface="Arial"/>
              <a:buChar char="•"/>
            </a:pPr>
            <a:r>
              <a:rPr lang="en">
                <a:solidFill>
                  <a:srgbClr val="FFFFFF"/>
                </a:solidFill>
                <a:latin typeface="Verdana"/>
                <a:ea typeface="Verdana"/>
                <a:cs typeface="Verdana"/>
                <a:sym typeface="Verdana"/>
              </a:rPr>
              <a:t>The criminal justice system is learning to use DNA evidence more effectively</a:t>
            </a:r>
          </a:p>
          <a:p>
            <a:pPr rtl="0" lvl="0" indent="-419100" marL="457200">
              <a:buClr>
                <a:srgbClr val="FFFFFF"/>
              </a:buClr>
              <a:buSzPct val="166666"/>
              <a:buFont typeface="Arial"/>
              <a:buChar char="•"/>
            </a:pPr>
            <a:r>
              <a:rPr lang="en">
                <a:solidFill>
                  <a:srgbClr val="FFFFFF"/>
                </a:solidFill>
                <a:latin typeface="Verdana"/>
                <a:ea typeface="Verdana"/>
                <a:cs typeface="Verdana"/>
                <a:sym typeface="Verdana"/>
              </a:rPr>
              <a:t>For years, DNA was only used for violent of sexual crimes</a:t>
            </a:r>
          </a:p>
          <a:p>
            <a:pPr lvl="1" indent="-381000" marL="914400">
              <a:buClr>
                <a:srgbClr val="FFFFFF"/>
              </a:buClr>
              <a:buSzPct val="80000"/>
              <a:buFont typeface="Courier New"/>
              <a:buChar char="o"/>
            </a:pPr>
            <a:r>
              <a:rPr lang="en">
                <a:solidFill>
                  <a:srgbClr val="FFFFFF"/>
                </a:solidFill>
                <a:latin typeface="Verdana"/>
                <a:ea typeface="Verdana"/>
                <a:cs typeface="Verdana"/>
                <a:sym typeface="Verdana"/>
              </a:rPr>
              <a:t>Recently DNA has been collected from property crimes</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 name="Shape 65"/>
        <p:cNvGrpSpPr/>
        <p:nvPr/>
      </p:nvGrpSpPr>
      <p:grpSpPr>
        <a:xfrm>
          <a:off y="0" x="0"/>
          <a:ext cy="0" cx="0"/>
          <a:chOff y="0" x="0"/>
          <a:chExt cy="0" cx="0"/>
        </a:xfrm>
      </p:grpSpPr>
      <p:sp>
        <p:nvSpPr>
          <p:cNvPr id="66" name="Shape 66"/>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Post-Conviction Testing and Wrongful Convictions</a:t>
            </a:r>
          </a:p>
        </p:txBody>
      </p:sp>
      <p:sp>
        <p:nvSpPr>
          <p:cNvPr id="67" name="Shape 67"/>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rgbClr val="FFFFFF"/>
              </a:buClr>
              <a:buSzPct val="166666"/>
              <a:buFont typeface="Arial"/>
              <a:buChar char="•"/>
            </a:pPr>
            <a:r>
              <a:rPr lang="en">
                <a:solidFill>
                  <a:srgbClr val="FFFFFF"/>
                </a:solidFill>
              </a:rPr>
              <a:t>Postconviction DNA testing is a major factor contributing to the increased discovery of wrongful convictions</a:t>
            </a:r>
          </a:p>
          <a:p>
            <a:pPr rtl="0" lvl="0" indent="-419100" marL="457200">
              <a:buClr>
                <a:srgbClr val="FFFFFF"/>
              </a:buClr>
              <a:buSzPct val="166666"/>
              <a:buFont typeface="Arial"/>
              <a:buChar char="•"/>
            </a:pPr>
            <a:r>
              <a:rPr lang="en">
                <a:solidFill>
                  <a:srgbClr val="FFFFFF"/>
                </a:solidFill>
              </a:rPr>
              <a:t>Through the Innocence Project, 307 people previously convicted of serious crimes in the United States had been exonerated by DNA testing since 1989, 17 of whom had been sentenced to death</a:t>
            </a:r>
          </a:p>
          <a:p>
            <a:pPr rtl="0" lvl="0" indent="-419100" marL="457200">
              <a:lnSpc>
                <a:spcPct val="115000"/>
              </a:lnSpc>
              <a:spcBef>
                <a:spcPts val="0"/>
              </a:spcBef>
              <a:buClr>
                <a:srgbClr val="FFFFFF"/>
              </a:buClr>
              <a:buSzPct val="166666"/>
              <a:buFont typeface="Arial"/>
              <a:buChar char="•"/>
            </a:pPr>
            <a:r>
              <a:rPr lang="en">
                <a:solidFill>
                  <a:srgbClr val="FFFFFF"/>
                </a:solidFill>
              </a:rPr>
              <a:t>Currently, all states except Massachusetts and Oklahoma have enacted post-conviction DNA testing statutes</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1" name="Shape 71"/>
        <p:cNvGrpSpPr/>
        <p:nvPr/>
      </p:nvGrpSpPr>
      <p:grpSpPr>
        <a:xfrm>
          <a:off y="0" x="0"/>
          <a:ext cy="0" cx="0"/>
          <a:chOff y="0" x="0"/>
          <a:chExt cy="0" cx="0"/>
        </a:xfrm>
      </p:grpSpPr>
      <p:sp>
        <p:nvSpPr>
          <p:cNvPr id="72" name="Shape 72"/>
          <p:cNvSpPr txBox="1"/>
          <p:nvPr>
            <p:ph type="title"/>
          </p:nvPr>
        </p:nvSpPr>
        <p:spPr>
          <a:xfrm>
            <a:off y="274637" x="457200"/>
            <a:ext cy="1143000" cx="8229600"/>
          </a:xfrm>
          <a:prstGeom prst="rect">
            <a:avLst/>
          </a:prstGeom>
        </p:spPr>
        <p:txBody>
          <a:bodyPr bIns="91425" rIns="91425" lIns="91425" tIns="91425" anchor="b" anchorCtr="0">
            <a:noAutofit/>
          </a:bodyPr>
          <a:lstStyle/>
          <a:p>
            <a:pPr>
              <a:buNone/>
            </a:pPr>
            <a:r>
              <a:rPr lang="en"/>
              <a:t>Familial Searching</a:t>
            </a:r>
          </a:p>
        </p:txBody>
      </p:sp>
      <p:sp>
        <p:nvSpPr>
          <p:cNvPr id="73" name="Shape 73"/>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06400" marL="457200">
              <a:buClr>
                <a:schemeClr val="lt1"/>
              </a:buClr>
              <a:buSzPct val="166666"/>
              <a:buFont typeface="Arial"/>
              <a:buChar char="•"/>
            </a:pPr>
            <a:r>
              <a:rPr sz="2800" lang="en"/>
              <a:t>How do we balance the effectiveness of law enforcement and privacy? </a:t>
            </a:r>
          </a:p>
          <a:p>
            <a:pPr rtl="0" lvl="0" indent="-406400" marL="457200">
              <a:buClr>
                <a:schemeClr val="lt1"/>
              </a:buClr>
              <a:buSzPct val="166666"/>
              <a:buFont typeface="Arial"/>
              <a:buChar char="•"/>
            </a:pPr>
            <a:r>
              <a:rPr sz="2800" lang="en"/>
              <a:t>One of the primary privacy concerns regarding the use of familial searching is that it will put innocent people under “genetic surveillance”</a:t>
            </a:r>
          </a:p>
          <a:p>
            <a:pPr rtl="0" lvl="0" indent="-406400" marL="457200">
              <a:buClr>
                <a:schemeClr val="lt1"/>
              </a:buClr>
              <a:buSzPct val="166666"/>
              <a:buFont typeface="Arial"/>
              <a:buChar char="•"/>
            </a:pPr>
            <a:r>
              <a:rPr sz="2800" lang="en"/>
              <a:t>Perhaps the most optimal thing to do is universal DNA collection</a:t>
            </a:r>
          </a:p>
          <a:p>
            <a:pPr rtl="0" lvl="0" indent="-406400" marL="457200">
              <a:buClr>
                <a:schemeClr val="lt1"/>
              </a:buClr>
              <a:buSzPct val="166666"/>
              <a:buFont typeface="Arial"/>
              <a:buChar char="•"/>
            </a:pPr>
            <a:r>
              <a:rPr sz="2800" lang="en"/>
              <a:t>It has been estimated that using familial searching could increase the cold hit rate from 10% to 14%</a:t>
            </a:r>
          </a:p>
          <a:p>
            <a:pPr rtl="0" lvl="0" indent="-406400" marL="457200">
              <a:buClr>
                <a:schemeClr val="lt1"/>
              </a:buClr>
              <a:buSzPct val="166666"/>
              <a:buFont typeface="Arial"/>
              <a:buChar char="•"/>
            </a:pPr>
            <a:r>
              <a:rPr sz="2800" lang="en"/>
              <a:t>Familial searching could potentially disrupt families</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xmlns:r="http://schemas.openxmlformats.org/officeDocument/2006/relationships">
  <a:themeElements>
    <a:clrScheme name="Custom 346">
      <a:dk1>
        <a:srgbClr val="000000"/>
      </a:dk1>
      <a:lt1>
        <a:srgbClr val="FFFFFF"/>
      </a:lt1>
      <a:dk2>
        <a:srgbClr val="4C4C4C"/>
      </a:dk2>
      <a:lt2>
        <a:srgbClr val="CCCCCC"/>
      </a:lt2>
      <a:accent1>
        <a:srgbClr val="89B4B8"/>
      </a:accent1>
      <a:accent2>
        <a:srgbClr val="AFA6CA"/>
      </a:accent2>
      <a:accent3>
        <a:srgbClr val="A5B492"/>
      </a:accent3>
      <a:accent4>
        <a:srgbClr val="E8CD6D"/>
      </a:accent4>
      <a:accent5>
        <a:srgbClr val="F4A447"/>
      </a:accent5>
      <a:accent6>
        <a:srgbClr val="D09D94"/>
      </a:accent6>
      <a:hlink>
        <a:srgbClr val="5EA7AA"/>
      </a:hlink>
      <a:folHlink>
        <a:srgbClr val="A295BE"/>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