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2.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 name="Shape 24"/>
        <p:cNvGrpSpPr/>
        <p:nvPr/>
      </p:nvGrpSpPr>
      <p:grpSpPr>
        <a:xfrm>
          <a:off y="0" x="0"/>
          <a:ext cy="0" cx="0"/>
          <a:chOff y="0" x="0"/>
          <a:chExt cy="0" cx="0"/>
        </a:xfrm>
      </p:grpSpPr>
      <p:sp>
        <p:nvSpPr>
          <p:cNvPr id="25" name="Shape 2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26" name="Shape 26"/>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Keren Rempe, Drew Traylor, Barkley Yancey, Emily Rabun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 name="Shape 83"/>
        <p:cNvGrpSpPr/>
        <p:nvPr/>
      </p:nvGrpSpPr>
      <p:grpSpPr>
        <a:xfrm>
          <a:off y="0" x="0"/>
          <a:ext cy="0" cx="0"/>
          <a:chOff y="0" x="0"/>
          <a:chExt cy="0" cx="0"/>
        </a:xfrm>
      </p:grpSpPr>
      <p:sp>
        <p:nvSpPr>
          <p:cNvPr id="84" name="Shape 8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5" name="Shape 85"/>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Drew</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9" name="Shape 89"/>
        <p:cNvGrpSpPr/>
        <p:nvPr/>
      </p:nvGrpSpPr>
      <p:grpSpPr>
        <a:xfrm>
          <a:off y="0" x="0"/>
          <a:ext cy="0" cx="0"/>
          <a:chOff y="0" x="0"/>
          <a:chExt cy="0" cx="0"/>
        </a:xfrm>
      </p:grpSpPr>
      <p:sp>
        <p:nvSpPr>
          <p:cNvPr id="90" name="Shape 9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1" name="Shape 91"/>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Drew</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5" name="Shape 95"/>
        <p:cNvGrpSpPr/>
        <p:nvPr/>
      </p:nvGrpSpPr>
      <p:grpSpPr>
        <a:xfrm>
          <a:off y="0" x="0"/>
          <a:ext cy="0" cx="0"/>
          <a:chOff y="0" x="0"/>
          <a:chExt cy="0" cx="0"/>
        </a:xfrm>
      </p:grpSpPr>
      <p:sp>
        <p:nvSpPr>
          <p:cNvPr id="96" name="Shape 9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7" name="Shape 97"/>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Drew</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1" name="Shape 101"/>
        <p:cNvGrpSpPr/>
        <p:nvPr/>
      </p:nvGrpSpPr>
      <p:grpSpPr>
        <a:xfrm>
          <a:off y="0" x="0"/>
          <a:ext cy="0" cx="0"/>
          <a:chOff y="0" x="0"/>
          <a:chExt cy="0" cx="0"/>
        </a:xfrm>
      </p:grpSpPr>
      <p:sp>
        <p:nvSpPr>
          <p:cNvPr id="102" name="Shape 10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3" name="Shape 103"/>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Drew</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9" name="Shape 109"/>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Drew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5" name="Shape 115"/>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Drew</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1" name="Shape 121"/>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Drew</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5" name="Shape 125"/>
        <p:cNvGrpSpPr/>
        <p:nvPr/>
      </p:nvGrpSpPr>
      <p:grpSpPr>
        <a:xfrm>
          <a:off y="0" x="0"/>
          <a:ext cy="0" cx="0"/>
          <a:chOff y="0" x="0"/>
          <a:chExt cy="0" cx="0"/>
        </a:xfrm>
      </p:grpSpPr>
      <p:sp>
        <p:nvSpPr>
          <p:cNvPr id="126" name="Shape 12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7" name="Shape 127"/>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Barkley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3" name="Shape 133"/>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Barkley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7" name="Shape 137"/>
        <p:cNvGrpSpPr/>
        <p:nvPr/>
      </p:nvGrpSpPr>
      <p:grpSpPr>
        <a:xfrm>
          <a:off y="0" x="0"/>
          <a:ext cy="0" cx="0"/>
          <a:chOff y="0" x="0"/>
          <a:chExt cy="0" cx="0"/>
        </a:xfrm>
      </p:grpSpPr>
      <p:sp>
        <p:nvSpPr>
          <p:cNvPr id="138" name="Shape 13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9" name="Shape 13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Barkley</a:t>
            </a:r>
          </a:p>
          <a:p>
            <a: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 name="Shape 31"/>
        <p:cNvGrpSpPr/>
        <p:nvPr/>
      </p:nvGrpSpPr>
      <p:grpSpPr>
        <a:xfrm>
          <a:off y="0" x="0"/>
          <a:ext cy="0" cx="0"/>
          <a:chOff y="0" x="0"/>
          <a:chExt cy="0" cx="0"/>
        </a:xfrm>
      </p:grpSpPr>
      <p:sp>
        <p:nvSpPr>
          <p:cNvPr id="32" name="Shape 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3" name="Shape 33"/>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Keren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3" name="Shape 143"/>
        <p:cNvGrpSpPr/>
        <p:nvPr/>
      </p:nvGrpSpPr>
      <p:grpSpPr>
        <a:xfrm>
          <a:off y="0" x="0"/>
          <a:ext cy="0" cx="0"/>
          <a:chOff y="0" x="0"/>
          <a:chExt cy="0" cx="0"/>
        </a:xfrm>
      </p:grpSpPr>
      <p:sp>
        <p:nvSpPr>
          <p:cNvPr id="144" name="Shape 14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5" name="Shape 145"/>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Barkley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9" name="Shape 149"/>
        <p:cNvGrpSpPr/>
        <p:nvPr/>
      </p:nvGrpSpPr>
      <p:grpSpPr>
        <a:xfrm>
          <a:off y="0" x="0"/>
          <a:ext cy="0" cx="0"/>
          <a:chOff y="0" x="0"/>
          <a:chExt cy="0" cx="0"/>
        </a:xfrm>
      </p:grpSpPr>
      <p:sp>
        <p:nvSpPr>
          <p:cNvPr id="150" name="Shape 15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1" name="Shape 151"/>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Barkley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5" name="Shape 155"/>
        <p:cNvGrpSpPr/>
        <p:nvPr/>
      </p:nvGrpSpPr>
      <p:grpSpPr>
        <a:xfrm>
          <a:off y="0" x="0"/>
          <a:ext cy="0" cx="0"/>
          <a:chOff y="0" x="0"/>
          <a:chExt cy="0" cx="0"/>
        </a:xfrm>
      </p:grpSpPr>
      <p:sp>
        <p:nvSpPr>
          <p:cNvPr id="156" name="Shape 15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7" name="Shape 157"/>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Barkley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2" name="Shape 162"/>
        <p:cNvGrpSpPr/>
        <p:nvPr/>
      </p:nvGrpSpPr>
      <p:grpSpPr>
        <a:xfrm>
          <a:off y="0" x="0"/>
          <a:ext cy="0" cx="0"/>
          <a:chOff y="0" x="0"/>
          <a:chExt cy="0" cx="0"/>
        </a:xfrm>
      </p:grpSpPr>
      <p:sp>
        <p:nvSpPr>
          <p:cNvPr id="163" name="Shape 16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4" name="Shape 16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Emily</a:t>
            </a:r>
          </a:p>
          <a:p>
            <a:pPr rtl="0" lvl="0">
              <a:buNone/>
            </a:pPr>
            <a:r>
              <a:rPr lang="en"/>
              <a:t>At the start of the conflicts in India, Coca-Cola was actually only following one level of Corporate Social Responsibility theory. It fulfilled it's essential economic responsibility to its stakeholders.  However, the point of the conflict was that by having such potentially high levels of pesticides only in it's Indian products, Coke was not fulfilling it's ethical responsibilities. As well, the accusation that Coca-Cola was over extracting water meant that, whether guilty or not, they were not contributing to the community.  Finally, by pouring off polluted water into nearby fields and making local water sources undrinkable, Coca-Cola brought harm to the community, and in this case was fined for failing at it's legal responsibility. </a:t>
            </a:r>
          </a:p>
          <a:p>
            <a:r>
              <a:t/>
            </a:r>
          </a:p>
          <a:p>
            <a:r>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2" name="Shape 172"/>
        <p:cNvGrpSpPr/>
        <p:nvPr/>
      </p:nvGrpSpPr>
      <p:grpSpPr>
        <a:xfrm>
          <a:off y="0" x="0"/>
          <a:ext cy="0" cx="0"/>
          <a:chOff y="0" x="0"/>
          <a:chExt cy="0" cx="0"/>
        </a:xfrm>
      </p:grpSpPr>
      <p:sp>
        <p:nvSpPr>
          <p:cNvPr id="173" name="Shape 17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4" name="Shape 17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Emily </a:t>
            </a:r>
          </a:p>
          <a:p>
            <a:pPr rtl="0" lvl="0">
              <a:buNone/>
            </a:pPr>
            <a:r>
              <a:rPr lang="en"/>
              <a:t>In the aftermath, Coca-Cola changed its tune. Not only did adjust it's product in India, it also began a vast philanthropic campaign. Now the philanthropic arm of the multinational, the Coca-Cola Foundation, offers on it's website a community support request form. This allows areas in the regions connected to Coke to request help with any troubles they may have, and gives the company a chance to help. Coca-Cola also manages numerous recycling campaigns and positive message ads. </a:t>
            </a:r>
          </a:p>
          <a:p>
            <a:r>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0" name="Shape 180"/>
        <p:cNvGrpSpPr/>
        <p:nvPr/>
      </p:nvGrpSpPr>
      <p:grpSpPr>
        <a:xfrm>
          <a:off y="0" x="0"/>
          <a:ext cy="0" cx="0"/>
          <a:chOff y="0" x="0"/>
          <a:chExt cy="0" cx="0"/>
        </a:xfrm>
      </p:grpSpPr>
      <p:sp>
        <p:nvSpPr>
          <p:cNvPr id="181" name="Shape 18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2" name="Shape 18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Clr>
                <a:srgbClr val="000000"/>
              </a:buClr>
              <a:buSzPct val="100000"/>
              <a:buFont typeface="Arial"/>
              <a:buNone/>
            </a:pPr>
            <a:r>
              <a:rPr lang="en"/>
              <a:t>Emily</a:t>
            </a:r>
          </a:p>
          <a:p>
            <a:pPr rtl="0" lvl="0">
              <a:buClr>
                <a:srgbClr val="000000"/>
              </a:buClr>
              <a:buSzPct val="100000"/>
              <a:buFont typeface="Arial"/>
              <a:buNone/>
            </a:pPr>
            <a:r>
              <a:rPr lang="en"/>
              <a:t>As well, Coca-Cola releases an annual sustainability report, and an annual water report. The annual water report includes the logos of the many organizations with whom Coca-Cola has partnered to address water scarcity.  The report addresses not only the water use of the company but also the ongoing reclamation projects. </a:t>
            </a:r>
          </a:p>
          <a:p>
            <a:r>
              <a:t/>
            </a:r>
          </a:p>
          <a:p>
            <a:r>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8" name="Shape 188"/>
        <p:cNvGrpSpPr/>
        <p:nvPr/>
      </p:nvGrpSpPr>
      <p:grpSpPr>
        <a:xfrm>
          <a:off y="0" x="0"/>
          <a:ext cy="0" cx="0"/>
          <a:chOff y="0" x="0"/>
          <a:chExt cy="0" cx="0"/>
        </a:xfrm>
      </p:grpSpPr>
      <p:sp>
        <p:nvSpPr>
          <p:cNvPr id="189" name="Shape 18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0" name="Shape 19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Emily</a:t>
            </a:r>
          </a:p>
          <a:p>
            <a:pPr rtl="0" lvl="0">
              <a:buNone/>
            </a:pPr>
            <a:r>
              <a:rPr lang="en"/>
              <a:t>Considering everything we've addressed today, let's revisit the research question:</a:t>
            </a:r>
          </a:p>
          <a:p>
            <a:pPr rtl="0" lvl="0">
              <a:buNone/>
            </a:pPr>
            <a:r>
              <a:rPr lang="en"/>
              <a:t>Do conflicts affect a company's CSR policy?</a:t>
            </a:r>
          </a:p>
          <a:p>
            <a:pPr>
              <a:buNone/>
            </a:pPr>
            <a:r>
              <a:rPr lang="en"/>
              <a:t>Based on the action's of Coca-Cola, our group says yes. Coca-Cola had a serious public relations problem on their hands after the conflicts they faced in India. When they restructured their Corporate Social Responsibility policy to include much more focus on the ethical and philanthropic levels, they were able to regain the public's trust and support for their company.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 name="Shape 37"/>
        <p:cNvGrpSpPr/>
        <p:nvPr/>
      </p:nvGrpSpPr>
      <p:grpSpPr>
        <a:xfrm>
          <a:off y="0" x="0"/>
          <a:ext cy="0" cx="0"/>
          <a:chOff y="0" x="0"/>
          <a:chExt cy="0" cx="0"/>
        </a:xfrm>
      </p:grpSpPr>
      <p:sp>
        <p:nvSpPr>
          <p:cNvPr id="38" name="Shape 3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9" name="Shape 39"/>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Keren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 name="Shape 43"/>
        <p:cNvGrpSpPr/>
        <p:nvPr/>
      </p:nvGrpSpPr>
      <p:grpSpPr>
        <a:xfrm>
          <a:off y="0" x="0"/>
          <a:ext cy="0" cx="0"/>
          <a:chOff y="0" x="0"/>
          <a:chExt cy="0" cx="0"/>
        </a:xfrm>
      </p:grpSpPr>
      <p:sp>
        <p:nvSpPr>
          <p:cNvPr id="44" name="Shape 4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5" name="Shape 45"/>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Keren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 name="Shape 50"/>
        <p:cNvGrpSpPr/>
        <p:nvPr/>
      </p:nvGrpSpPr>
      <p:grpSpPr>
        <a:xfrm>
          <a:off y="0" x="0"/>
          <a:ext cy="0" cx="0"/>
          <a:chOff y="0" x="0"/>
          <a:chExt cy="0" cx="0"/>
        </a:xfrm>
      </p:grpSpPr>
      <p:sp>
        <p:nvSpPr>
          <p:cNvPr id="51" name="Shape 5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2" name="Shape 5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
              <a:t>Keren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7" name="Shape 57"/>
        <p:cNvGrpSpPr/>
        <p:nvPr/>
      </p:nvGrpSpPr>
      <p:grpSpPr>
        <a:xfrm>
          <a:off y="0" x="0"/>
          <a:ext cy="0" cx="0"/>
          <a:chOff y="0" x="0"/>
          <a:chExt cy="0" cx="0"/>
        </a:xfrm>
      </p:grpSpPr>
      <p:sp>
        <p:nvSpPr>
          <p:cNvPr id="58" name="Shape 5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9" name="Shape 59"/>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Keren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 name="Shape 64"/>
        <p:cNvGrpSpPr/>
        <p:nvPr/>
      </p:nvGrpSpPr>
      <p:grpSpPr>
        <a:xfrm>
          <a:off y="0" x="0"/>
          <a:ext cy="0" cx="0"/>
          <a:chOff y="0" x="0"/>
          <a:chExt cy="0" cx="0"/>
        </a:xfrm>
      </p:grpSpPr>
      <p:sp>
        <p:nvSpPr>
          <p:cNvPr id="65" name="Shape 6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6" name="Shape 66"/>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Keren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 name="Shape 71"/>
        <p:cNvGrpSpPr/>
        <p:nvPr/>
      </p:nvGrpSpPr>
      <p:grpSpPr>
        <a:xfrm>
          <a:off y="0" x="0"/>
          <a:ext cy="0" cx="0"/>
          <a:chOff y="0" x="0"/>
          <a:chExt cy="0" cx="0"/>
        </a:xfrm>
      </p:grpSpPr>
      <p:sp>
        <p:nvSpPr>
          <p:cNvPr id="72" name="Shape 7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3" name="Shape 73"/>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Keren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0" name="Shape 80"/>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
              <a:t>Keren</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7" name="Shape 7"/>
        <p:cNvGrpSpPr/>
        <p:nvPr/>
      </p:nvGrpSpPr>
      <p:grpSpPr>
        <a:xfrm>
          <a:off y="0" x="0"/>
          <a:ext cy="0" cx="0"/>
          <a:chOff y="0" x="0"/>
          <a:chExt cy="0" cx="0"/>
        </a:xfrm>
      </p:grpSpPr>
      <p:sp>
        <p:nvSpPr>
          <p:cNvPr id="8" name="Shape 8"/>
          <p:cNvSpPr txBox="1"/>
          <p:nvPr>
            <p:ph type="ctrTitle"/>
          </p:nvPr>
        </p:nvSpPr>
        <p:spPr>
          <a:xfrm>
            <a:off y="2111123" x="685800"/>
            <a:ext cy="1546474" cx="7772400"/>
          </a:xfrm>
          <a:prstGeom prst="rect">
            <a:avLst/>
          </a:prstGeom>
          <a:noFill/>
          <a:ln>
            <a:noFill/>
          </a:ln>
        </p:spPr>
        <p:txBody>
          <a:bodyPr bIns="91425" rIns="91425" lIns="91425" tIns="91425" anchor="b" anchorCtr="0"/>
          <a:lstStyle>
            <a:lvl1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1pPr>
            <a:lvl2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2pPr>
            <a:lvl3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3pPr>
            <a:lvl4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4pPr>
            <a:lvl5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5pPr>
            <a:lvl6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6pPr>
            <a:lvl7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7pPr>
            <a:lvl8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8pPr>
            <a:lvl9pPr algn="ctr" rtl="0" indent="304800" mar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9pPr>
          </a:lstStyle>
          <a:p/>
        </p:txBody>
      </p:sp>
      <p:sp>
        <p:nvSpPr>
          <p:cNvPr id="9" name="Shape 9"/>
          <p:cNvSpPr txBox="1"/>
          <p:nvPr>
            <p:ph idx="1" type="subTitle"/>
          </p:nvPr>
        </p:nvSpPr>
        <p:spPr>
          <a:xfrm>
            <a:off y="3786737" x="685800"/>
            <a:ext cy="1046317" cx="7772400"/>
          </a:xfrm>
          <a:prstGeom prst="rect">
            <a:avLst/>
          </a:prstGeom>
          <a:noFill/>
          <a:ln>
            <a:noFill/>
          </a:ln>
        </p:spPr>
        <p:txBody>
          <a:bodyPr bIns="91425" rIns="91425" lIns="91425" tIns="91425" anchor="t" anchorCtr="0"/>
          <a:lstStyle>
            <a:lvl1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1pPr>
            <a:lvl2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2pPr>
            <a:lvl3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3pPr>
            <a:lvl4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4pPr>
            <a:lvl5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5pPr>
            <a:lvl6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6pPr>
            <a:lvl7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7pPr>
            <a:lvl8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8pPr>
            <a:lvl9pPr algn="ctr" rtl="0" indent="190500" mar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10" name="Shape 10"/>
        <p:cNvGrpSpPr/>
        <p:nvPr/>
      </p:nvGrpSpPr>
      <p:grpSpPr>
        <a:xfrm>
          <a:off y="0" x="0"/>
          <a:ext cy="0" cx="0"/>
          <a:chOff y="0" x="0"/>
          <a:chExt cy="0" cx="0"/>
        </a:xfrm>
      </p:grpSpPr>
      <p:sp>
        <p:nvSpPr>
          <p:cNvPr id="11" name="Shape 11"/>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dk1"/>
                </a:solidFill>
                <a:latin typeface="Arial"/>
                <a:ea typeface="Arial"/>
                <a:cs typeface="Arial"/>
                <a:sym typeface="Arial"/>
              </a:defRPr>
            </a:lvl1pPr>
            <a:lvl2pPr algn="l" rtl="0">
              <a:spcBef>
                <a:spcPts val="0"/>
              </a:spcBef>
              <a:buSzPct val="100000"/>
              <a:buFont typeface="Arial"/>
              <a:buNone/>
              <a:defRPr b="1" sz="3600">
                <a:solidFill>
                  <a:schemeClr val="dk1"/>
                </a:solidFill>
                <a:latin typeface="Arial"/>
                <a:ea typeface="Arial"/>
                <a:cs typeface="Arial"/>
                <a:sym typeface="Arial"/>
              </a:defRPr>
            </a:lvl2pPr>
            <a:lvl3pPr algn="l" rtl="0">
              <a:spcBef>
                <a:spcPts val="0"/>
              </a:spcBef>
              <a:buSzPct val="100000"/>
              <a:buFont typeface="Arial"/>
              <a:buNone/>
              <a:defRPr b="1" sz="3600">
                <a:solidFill>
                  <a:schemeClr val="dk1"/>
                </a:solidFill>
                <a:latin typeface="Arial"/>
                <a:ea typeface="Arial"/>
                <a:cs typeface="Arial"/>
                <a:sym typeface="Arial"/>
              </a:defRPr>
            </a:lvl3pPr>
            <a:lvl4pPr algn="l" rtl="0">
              <a:spcBef>
                <a:spcPts val="0"/>
              </a:spcBef>
              <a:buSzPct val="100000"/>
              <a:buFont typeface="Arial"/>
              <a:buNone/>
              <a:defRPr b="1" sz="3600">
                <a:solidFill>
                  <a:schemeClr val="dk1"/>
                </a:solidFill>
                <a:latin typeface="Arial"/>
                <a:ea typeface="Arial"/>
                <a:cs typeface="Arial"/>
                <a:sym typeface="Arial"/>
              </a:defRPr>
            </a:lvl4pPr>
            <a:lvl5pPr algn="l" rtl="0">
              <a:spcBef>
                <a:spcPts val="0"/>
              </a:spcBef>
              <a:buSzPct val="100000"/>
              <a:buFont typeface="Arial"/>
              <a:buNone/>
              <a:defRPr b="1" sz="3600">
                <a:solidFill>
                  <a:schemeClr val="dk1"/>
                </a:solidFill>
                <a:latin typeface="Arial"/>
                <a:ea typeface="Arial"/>
                <a:cs typeface="Arial"/>
                <a:sym typeface="Arial"/>
              </a:defRPr>
            </a:lvl5pPr>
            <a:lvl6pPr algn="l" rtl="0">
              <a:spcBef>
                <a:spcPts val="0"/>
              </a:spcBef>
              <a:buSzPct val="100000"/>
              <a:buFont typeface="Arial"/>
              <a:buNone/>
              <a:defRPr b="1" sz="3600">
                <a:solidFill>
                  <a:schemeClr val="dk1"/>
                </a:solidFill>
                <a:latin typeface="Arial"/>
                <a:ea typeface="Arial"/>
                <a:cs typeface="Arial"/>
                <a:sym typeface="Arial"/>
              </a:defRPr>
            </a:lvl6pPr>
            <a:lvl7pPr algn="l" rtl="0">
              <a:spcBef>
                <a:spcPts val="0"/>
              </a:spcBef>
              <a:buSzPct val="100000"/>
              <a:buFont typeface="Arial"/>
              <a:buNone/>
              <a:defRPr b="1" sz="3600">
                <a:solidFill>
                  <a:schemeClr val="dk1"/>
                </a:solidFill>
                <a:latin typeface="Arial"/>
                <a:ea typeface="Arial"/>
                <a:cs typeface="Arial"/>
                <a:sym typeface="Arial"/>
              </a:defRPr>
            </a:lvl7pPr>
            <a:lvl8pPr algn="l" rtl="0">
              <a:spcBef>
                <a:spcPts val="0"/>
              </a:spcBef>
              <a:buSzPct val="100000"/>
              <a:buFont typeface="Arial"/>
              <a:buNone/>
              <a:defRPr b="1" sz="3600">
                <a:solidFill>
                  <a:schemeClr val="dk1"/>
                </a:solidFill>
                <a:latin typeface="Arial"/>
                <a:ea typeface="Arial"/>
                <a:cs typeface="Arial"/>
                <a:sym typeface="Arial"/>
              </a:defRPr>
            </a:lvl8pPr>
            <a:lvl9pPr algn="l" rtl="0">
              <a:spcBef>
                <a:spcPts val="0"/>
              </a:spcBef>
              <a:buSzPct val="100000"/>
              <a:buFont typeface="Arial"/>
              <a:buNone/>
              <a:defRPr b="1" sz="3600">
                <a:solidFill>
                  <a:schemeClr val="dk1"/>
                </a:solidFill>
                <a:latin typeface="Arial"/>
                <a:ea typeface="Arial"/>
                <a:cs typeface="Arial"/>
                <a:sym typeface="Arial"/>
              </a:defRPr>
            </a:lvl9pPr>
          </a:lstStyle>
          <a:p/>
        </p:txBody>
      </p:sp>
      <p:sp>
        <p:nvSpPr>
          <p:cNvPr id="12" name="Shape 12"/>
          <p:cNvSpPr txBox="1"/>
          <p:nvPr>
            <p:ph idx="1" type="body"/>
          </p:nvPr>
        </p:nvSpPr>
        <p:spPr>
          <a:xfrm>
            <a:off y="1600200" x="457200"/>
            <a:ext cy="4967574" cx="8229600"/>
          </a:xfrm>
          <a:prstGeom prst="rect">
            <a:avLst/>
          </a:prstGeom>
          <a:noFill/>
          <a:ln>
            <a:noFill/>
          </a:ln>
        </p:spPr>
        <p:txBody>
          <a:bodyPr bIns="91425" rIns="91425" lIns="91425" tIns="91425" anchor="t" anchorCtr="0"/>
          <a:lstStyle>
            <a:lvl1pPr rtl="0">
              <a:defRPr/>
            </a:lvl1pPr>
            <a:lvl2pPr rtl="0" indent="-285750" marL="742950">
              <a:defRPr/>
            </a:lvl2pPr>
            <a:lvl3pPr rtl="0" indent="-228600" marL="1143000">
              <a:defRPr/>
            </a:lvl3pPr>
            <a:lvl4pPr rtl="0" indent="-228600" marL="160020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dk1"/>
                </a:solidFill>
                <a:latin typeface="Arial"/>
                <a:ea typeface="Arial"/>
                <a:cs typeface="Arial"/>
                <a:sym typeface="Arial"/>
              </a:defRPr>
            </a:lvl1pPr>
            <a:lvl2pPr algn="l" rtl="0">
              <a:spcBef>
                <a:spcPts val="0"/>
              </a:spcBef>
              <a:buSzPct val="100000"/>
              <a:buFont typeface="Arial"/>
              <a:buNone/>
              <a:defRPr b="1" sz="3600">
                <a:solidFill>
                  <a:schemeClr val="dk1"/>
                </a:solidFill>
                <a:latin typeface="Arial"/>
                <a:ea typeface="Arial"/>
                <a:cs typeface="Arial"/>
                <a:sym typeface="Arial"/>
              </a:defRPr>
            </a:lvl2pPr>
            <a:lvl3pPr algn="l" rtl="0">
              <a:spcBef>
                <a:spcPts val="0"/>
              </a:spcBef>
              <a:buSzPct val="100000"/>
              <a:buFont typeface="Arial"/>
              <a:buNone/>
              <a:defRPr b="1" sz="3600">
                <a:solidFill>
                  <a:schemeClr val="dk1"/>
                </a:solidFill>
                <a:latin typeface="Arial"/>
                <a:ea typeface="Arial"/>
                <a:cs typeface="Arial"/>
                <a:sym typeface="Arial"/>
              </a:defRPr>
            </a:lvl3pPr>
            <a:lvl4pPr algn="l" rtl="0">
              <a:spcBef>
                <a:spcPts val="0"/>
              </a:spcBef>
              <a:buSzPct val="100000"/>
              <a:buFont typeface="Arial"/>
              <a:buNone/>
              <a:defRPr b="1" sz="3600">
                <a:solidFill>
                  <a:schemeClr val="dk1"/>
                </a:solidFill>
                <a:latin typeface="Arial"/>
                <a:ea typeface="Arial"/>
                <a:cs typeface="Arial"/>
                <a:sym typeface="Arial"/>
              </a:defRPr>
            </a:lvl4pPr>
            <a:lvl5pPr algn="l" rtl="0">
              <a:spcBef>
                <a:spcPts val="0"/>
              </a:spcBef>
              <a:buSzPct val="100000"/>
              <a:buFont typeface="Arial"/>
              <a:buNone/>
              <a:defRPr b="1" sz="3600">
                <a:solidFill>
                  <a:schemeClr val="dk1"/>
                </a:solidFill>
                <a:latin typeface="Arial"/>
                <a:ea typeface="Arial"/>
                <a:cs typeface="Arial"/>
                <a:sym typeface="Arial"/>
              </a:defRPr>
            </a:lvl5pPr>
            <a:lvl6pPr algn="l" rtl="0">
              <a:spcBef>
                <a:spcPts val="0"/>
              </a:spcBef>
              <a:buSzPct val="100000"/>
              <a:buFont typeface="Arial"/>
              <a:buNone/>
              <a:defRPr b="1" sz="3600">
                <a:solidFill>
                  <a:schemeClr val="dk1"/>
                </a:solidFill>
                <a:latin typeface="Arial"/>
                <a:ea typeface="Arial"/>
                <a:cs typeface="Arial"/>
                <a:sym typeface="Arial"/>
              </a:defRPr>
            </a:lvl6pPr>
            <a:lvl7pPr algn="l" rtl="0">
              <a:spcBef>
                <a:spcPts val="0"/>
              </a:spcBef>
              <a:buSzPct val="100000"/>
              <a:buFont typeface="Arial"/>
              <a:buNone/>
              <a:defRPr b="1" sz="3600">
                <a:solidFill>
                  <a:schemeClr val="dk1"/>
                </a:solidFill>
                <a:latin typeface="Arial"/>
                <a:ea typeface="Arial"/>
                <a:cs typeface="Arial"/>
                <a:sym typeface="Arial"/>
              </a:defRPr>
            </a:lvl7pPr>
            <a:lvl8pPr algn="l" rtl="0">
              <a:spcBef>
                <a:spcPts val="0"/>
              </a:spcBef>
              <a:buSzPct val="100000"/>
              <a:buFont typeface="Arial"/>
              <a:buNone/>
              <a:defRPr b="1" sz="3600">
                <a:solidFill>
                  <a:schemeClr val="dk1"/>
                </a:solidFill>
                <a:latin typeface="Arial"/>
                <a:ea typeface="Arial"/>
                <a:cs typeface="Arial"/>
                <a:sym typeface="Arial"/>
              </a:defRPr>
            </a:lvl8pPr>
            <a:lvl9pPr algn="l" rtl="0">
              <a:spcBef>
                <a:spcPts val="0"/>
              </a:spcBef>
              <a:buSzPct val="100000"/>
              <a:buFont typeface="Arial"/>
              <a:buNone/>
              <a:defRPr b="1" sz="3600">
                <a:solidFill>
                  <a:schemeClr val="dk1"/>
                </a:solidFill>
                <a:latin typeface="Arial"/>
                <a:ea typeface="Arial"/>
                <a:cs typeface="Arial"/>
                <a:sym typeface="Arial"/>
              </a:defRPr>
            </a:lvl9pPr>
          </a:lstStyle>
          <a:p/>
        </p:txBody>
      </p:sp>
      <p:sp>
        <p:nvSpPr>
          <p:cNvPr id="15" name="Shape 15"/>
          <p:cNvSpPr txBox="1"/>
          <p:nvPr>
            <p:ph idx="1" type="body"/>
          </p:nvPr>
        </p:nvSpPr>
        <p:spPr>
          <a:xfrm>
            <a:off y="1600200" x="457200"/>
            <a:ext cy="4967574" cx="3994525"/>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id="16" name="Shape 16"/>
          <p:cNvSpPr txBox="1"/>
          <p:nvPr>
            <p:ph idx="2" type="body"/>
          </p:nvPr>
        </p:nvSpPr>
        <p:spPr>
          <a:xfrm>
            <a:off y="1600200" x="4692273"/>
            <a:ext cy="4967574" cx="3994525"/>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dk1"/>
                </a:solidFill>
                <a:latin typeface="Arial"/>
                <a:ea typeface="Arial"/>
                <a:cs typeface="Arial"/>
                <a:sym typeface="Arial"/>
              </a:defRPr>
            </a:lvl1pPr>
            <a:lvl2pPr algn="l" rtl="0">
              <a:spcBef>
                <a:spcPts val="0"/>
              </a:spcBef>
              <a:buSzPct val="100000"/>
              <a:buFont typeface="Arial"/>
              <a:buNone/>
              <a:defRPr b="1" sz="3600">
                <a:solidFill>
                  <a:schemeClr val="dk1"/>
                </a:solidFill>
                <a:latin typeface="Arial"/>
                <a:ea typeface="Arial"/>
                <a:cs typeface="Arial"/>
                <a:sym typeface="Arial"/>
              </a:defRPr>
            </a:lvl2pPr>
            <a:lvl3pPr algn="l" rtl="0">
              <a:spcBef>
                <a:spcPts val="0"/>
              </a:spcBef>
              <a:buSzPct val="100000"/>
              <a:buFont typeface="Arial"/>
              <a:buNone/>
              <a:defRPr b="1" sz="3600">
                <a:solidFill>
                  <a:schemeClr val="dk1"/>
                </a:solidFill>
                <a:latin typeface="Arial"/>
                <a:ea typeface="Arial"/>
                <a:cs typeface="Arial"/>
                <a:sym typeface="Arial"/>
              </a:defRPr>
            </a:lvl3pPr>
            <a:lvl4pPr algn="l" rtl="0">
              <a:spcBef>
                <a:spcPts val="0"/>
              </a:spcBef>
              <a:buSzPct val="100000"/>
              <a:buFont typeface="Arial"/>
              <a:buNone/>
              <a:defRPr b="1" sz="3600">
                <a:solidFill>
                  <a:schemeClr val="dk1"/>
                </a:solidFill>
                <a:latin typeface="Arial"/>
                <a:ea typeface="Arial"/>
                <a:cs typeface="Arial"/>
                <a:sym typeface="Arial"/>
              </a:defRPr>
            </a:lvl4pPr>
            <a:lvl5pPr algn="l" rtl="0">
              <a:spcBef>
                <a:spcPts val="0"/>
              </a:spcBef>
              <a:buSzPct val="100000"/>
              <a:buFont typeface="Arial"/>
              <a:buNone/>
              <a:defRPr b="1" sz="3600">
                <a:solidFill>
                  <a:schemeClr val="dk1"/>
                </a:solidFill>
                <a:latin typeface="Arial"/>
                <a:ea typeface="Arial"/>
                <a:cs typeface="Arial"/>
                <a:sym typeface="Arial"/>
              </a:defRPr>
            </a:lvl5pPr>
            <a:lvl6pPr algn="l" rtl="0">
              <a:spcBef>
                <a:spcPts val="0"/>
              </a:spcBef>
              <a:buSzPct val="100000"/>
              <a:buFont typeface="Arial"/>
              <a:buNone/>
              <a:defRPr b="1" sz="3600">
                <a:solidFill>
                  <a:schemeClr val="dk1"/>
                </a:solidFill>
                <a:latin typeface="Arial"/>
                <a:ea typeface="Arial"/>
                <a:cs typeface="Arial"/>
                <a:sym typeface="Arial"/>
              </a:defRPr>
            </a:lvl6pPr>
            <a:lvl7pPr algn="l" rtl="0">
              <a:spcBef>
                <a:spcPts val="0"/>
              </a:spcBef>
              <a:buSzPct val="100000"/>
              <a:buFont typeface="Arial"/>
              <a:buNone/>
              <a:defRPr b="1" sz="3600">
                <a:solidFill>
                  <a:schemeClr val="dk1"/>
                </a:solidFill>
                <a:latin typeface="Arial"/>
                <a:ea typeface="Arial"/>
                <a:cs typeface="Arial"/>
                <a:sym typeface="Arial"/>
              </a:defRPr>
            </a:lvl7pPr>
            <a:lvl8pPr algn="l" rtl="0">
              <a:spcBef>
                <a:spcPts val="0"/>
              </a:spcBef>
              <a:buSzPct val="100000"/>
              <a:buFont typeface="Arial"/>
              <a:buNone/>
              <a:defRPr b="1" sz="3600">
                <a:solidFill>
                  <a:schemeClr val="dk1"/>
                </a:solidFill>
                <a:latin typeface="Arial"/>
                <a:ea typeface="Arial"/>
                <a:cs typeface="Arial"/>
                <a:sym typeface="Arial"/>
              </a:defRPr>
            </a:lvl8pPr>
            <a:lvl9pPr algn="l" rtl="0">
              <a:spcBef>
                <a:spcPts val="0"/>
              </a:spcBef>
              <a:buSzPct val="100000"/>
              <a:buFont typeface="Arial"/>
              <a:buNone/>
              <a:defRPr b="1" sz="3600">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9" name="Shape 19"/>
        <p:cNvGrpSpPr/>
        <p:nvPr/>
      </p:nvGrpSpPr>
      <p:grpSpPr>
        <a:xfrm>
          <a:off y="0" x="0"/>
          <a:ext cy="0" cx="0"/>
          <a:chOff y="0" x="0"/>
          <a:chExt cy="0" cx="0"/>
        </a:xfrm>
      </p:grpSpPr>
      <p:sp>
        <p:nvSpPr>
          <p:cNvPr id="20" name="Shape 20"/>
          <p:cNvSpPr txBox="1"/>
          <p:nvPr>
            <p:ph idx="1" type="body"/>
          </p:nvPr>
        </p:nvSpPr>
        <p:spPr>
          <a:xfrm>
            <a:off y="5875078" x="457200"/>
            <a:ext cy="692693" cx="8229600"/>
          </a:xfrm>
          <a:prstGeom prst="rect">
            <a:avLst/>
          </a:prstGeom>
          <a:noFill/>
          <a:ln>
            <a:noFill/>
          </a:ln>
        </p:spPr>
        <p:txBody>
          <a:bodyPr bIns="91425" rIns="91425" lIns="91425" tIns="91425" anchor="t" anchorCtr="0"/>
          <a:lstStyle>
            <a:lvl1pPr algn="ctr" rtl="0" indent="-285750" marL="285750">
              <a:lnSpc>
                <a:spcPct val="100000"/>
              </a:lnSpc>
              <a:spcBef>
                <a:spcPts val="360"/>
              </a:spcBef>
              <a:spcAft>
                <a:spcPts val="0"/>
              </a:spcAft>
              <a:buClr>
                <a:schemeClr val="dk1"/>
              </a:buClr>
              <a:buSzPct val="166666"/>
              <a:buFont typeface="Arial"/>
              <a:buChar char="•"/>
              <a:defRPr sz="1800">
                <a:solidFill>
                  <a:schemeClr val="dk1"/>
                </a:solidFill>
              </a:defRPr>
            </a:lvl1pPr>
            <a:lvl2pPr algn="ctr" rtl="0" indent="-285750" marL="285750">
              <a:lnSpc>
                <a:spcPct val="100000"/>
              </a:lnSpc>
              <a:spcBef>
                <a:spcPts val="360"/>
              </a:spcBef>
              <a:spcAft>
                <a:spcPts val="0"/>
              </a:spcAft>
              <a:buClr>
                <a:schemeClr val="dk1"/>
              </a:buClr>
              <a:buSzPct val="100000"/>
              <a:buFont typeface="Courier New"/>
              <a:buChar char="o"/>
              <a:defRPr sz="1800">
                <a:solidFill>
                  <a:schemeClr val="dk1"/>
                </a:solidFill>
              </a:defRPr>
            </a:lvl2pPr>
            <a:lvl3pPr algn="ctr" rtl="0" indent="-285750" marL="285750">
              <a:lnSpc>
                <a:spcPct val="100000"/>
              </a:lnSpc>
              <a:spcBef>
                <a:spcPts val="360"/>
              </a:spcBef>
              <a:spcAft>
                <a:spcPts val="0"/>
              </a:spcAft>
              <a:buClr>
                <a:schemeClr val="dk1"/>
              </a:buClr>
              <a:buSzPct val="100000"/>
              <a:buFont typeface="Wingdings"/>
              <a:buChar char="§"/>
              <a:defRPr sz="1800">
                <a:solidFill>
                  <a:schemeClr val="dk1"/>
                </a:solidFill>
              </a:defRPr>
            </a:lvl3pPr>
            <a:lvl4pPr algn="ctr" rtl="0" indent="-285750" marL="285750">
              <a:lnSpc>
                <a:spcPct val="100000"/>
              </a:lnSpc>
              <a:spcBef>
                <a:spcPts val="360"/>
              </a:spcBef>
              <a:spcAft>
                <a:spcPts val="0"/>
              </a:spcAft>
              <a:buClr>
                <a:schemeClr val="dk1"/>
              </a:buClr>
              <a:buSzPct val="166666"/>
              <a:buFont typeface="Arial"/>
              <a:buChar char="•"/>
              <a:defRPr sz="1800">
                <a:solidFill>
                  <a:schemeClr val="dk1"/>
                </a:solidFill>
              </a:defRPr>
            </a:lvl4pPr>
            <a:lvl5pPr algn="ctr" rtl="0" indent="-285750" marL="285750">
              <a:lnSpc>
                <a:spcPct val="100000"/>
              </a:lnSpc>
              <a:spcBef>
                <a:spcPts val="360"/>
              </a:spcBef>
              <a:spcAft>
                <a:spcPts val="0"/>
              </a:spcAft>
              <a:buClr>
                <a:schemeClr val="dk1"/>
              </a:buClr>
              <a:buSzPct val="100000"/>
              <a:buFont typeface="Courier New"/>
              <a:buChar char="o"/>
              <a:defRPr sz="1800">
                <a:solidFill>
                  <a:schemeClr val="dk1"/>
                </a:solidFill>
              </a:defRPr>
            </a:lvl5pPr>
            <a:lvl6pPr algn="ctr" rtl="0" indent="-285750" marL="285750">
              <a:lnSpc>
                <a:spcPct val="100000"/>
              </a:lnSpc>
              <a:spcBef>
                <a:spcPts val="360"/>
              </a:spcBef>
              <a:spcAft>
                <a:spcPts val="0"/>
              </a:spcAft>
              <a:buClr>
                <a:schemeClr val="dk1"/>
              </a:buClr>
              <a:buSzPct val="100000"/>
              <a:buFont typeface="Wingdings"/>
              <a:buChar char="§"/>
              <a:defRPr sz="1800">
                <a:solidFill>
                  <a:schemeClr val="dk1"/>
                </a:solidFill>
              </a:defRPr>
            </a:lvl6pPr>
            <a:lvl7pPr algn="ctr" rtl="0" indent="-285750" marL="285750">
              <a:lnSpc>
                <a:spcPct val="100000"/>
              </a:lnSpc>
              <a:spcBef>
                <a:spcPts val="360"/>
              </a:spcBef>
              <a:spcAft>
                <a:spcPts val="0"/>
              </a:spcAft>
              <a:buClr>
                <a:schemeClr val="dk1"/>
              </a:buClr>
              <a:buSzPct val="166666"/>
              <a:buFont typeface="Arial"/>
              <a:buChar char="•"/>
              <a:defRPr sz="1800">
                <a:solidFill>
                  <a:schemeClr val="dk1"/>
                </a:solidFill>
              </a:defRPr>
            </a:lvl7pPr>
            <a:lvl8pPr algn="ctr" rtl="0" indent="-285750" marL="285750">
              <a:lnSpc>
                <a:spcPct val="100000"/>
              </a:lnSpc>
              <a:spcBef>
                <a:spcPts val="360"/>
              </a:spcBef>
              <a:spcAft>
                <a:spcPts val="0"/>
              </a:spcAft>
              <a:buClr>
                <a:schemeClr val="dk1"/>
              </a:buClr>
              <a:buSzPct val="100000"/>
              <a:buFont typeface="Courier New"/>
              <a:buChar char="o"/>
              <a:defRPr sz="1800">
                <a:solidFill>
                  <a:schemeClr val="dk1"/>
                </a:solidFill>
              </a:defRPr>
            </a:lvl8pPr>
            <a:lvl9pPr algn="ctr" rtl="0" indent="-285750" marL="285750">
              <a:lnSpc>
                <a:spcPct val="100000"/>
              </a:lnSpc>
              <a:spcBef>
                <a:spcPts val="360"/>
              </a:spcBef>
              <a:spcAft>
                <a:spcPts val="0"/>
              </a:spcAft>
              <a:buClr>
                <a:schemeClr val="dk1"/>
              </a:buClr>
              <a:buSzPct val="100000"/>
              <a:buFont typeface="Wingdings"/>
              <a:buChar char="§"/>
              <a:defRPr sz="1800">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1pPr>
            <a:lvl2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2pPr>
            <a:lvl3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3pPr>
            <a:lvl4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4pPr>
            <a:lvl5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5pPr>
            <a:lvl6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6pPr>
            <a:lvl7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7pPr>
            <a:lvl8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8pPr>
            <a:lvl9pPr algn="l" rtl="0" indent="228600" mar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9pPr>
          </a:lstStyle>
          <a:p/>
        </p:txBody>
      </p:sp>
      <p:sp>
        <p:nvSpPr>
          <p:cNvPr id="6" name="Shape 6"/>
          <p:cNvSpPr txBox="1"/>
          <p:nvPr>
            <p:ph idx="1" type="body"/>
          </p:nvPr>
        </p:nvSpPr>
        <p:spPr>
          <a:xfrm>
            <a:off y="1600200" x="457200"/>
            <a:ext cy="4967574" cx="8229600"/>
          </a:xfrm>
          <a:prstGeom prst="rect">
            <a:avLst/>
          </a:prstGeom>
          <a:noFill/>
          <a:ln>
            <a:noFill/>
          </a:ln>
        </p:spPr>
        <p:txBody>
          <a:bodyPr bIns="91425" rIns="91425" lIns="91425" tIns="91425" anchor="t" anchorCtr="0"/>
          <a:lstStyle>
            <a:lvl1pPr algn="l" rtl="0" indent="-342900" marL="342900">
              <a:spcBef>
                <a:spcPts val="600"/>
              </a:spcBef>
              <a:buClr>
                <a:schemeClr val="dk1"/>
              </a:buClr>
              <a:buSzPct val="166666"/>
              <a:buFont typeface="Arial"/>
              <a:buChar char="•"/>
              <a:defRPr strike="noStrike" u="none" b="0" cap="none" baseline="0" sz="3000" i="0">
                <a:solidFill>
                  <a:schemeClr val="dk1"/>
                </a:solidFill>
                <a:latin typeface="Arial"/>
                <a:ea typeface="Arial"/>
                <a:cs typeface="Arial"/>
                <a:sym typeface="Arial"/>
              </a:defRPr>
            </a:lvl1pPr>
            <a:lvl2pPr algn="l" rtl="0" indent="-285750" marL="742950">
              <a:spcBef>
                <a:spcPts val="480"/>
              </a:spcBef>
              <a:buClr>
                <a:schemeClr val="dk1"/>
              </a:buClr>
              <a:buSzPct val="100000"/>
              <a:buFont typeface="Courier New"/>
              <a:buChar char="o"/>
              <a:defRPr strike="noStrike" u="none" b="0" cap="none" baseline="0" sz="2400" i="0">
                <a:solidFill>
                  <a:schemeClr val="dk1"/>
                </a:solidFill>
                <a:latin typeface="Arial"/>
                <a:ea typeface="Arial"/>
                <a:cs typeface="Arial"/>
                <a:sym typeface="Arial"/>
              </a:defRPr>
            </a:lvl2pPr>
            <a:lvl3pPr algn="l" rtl="0" indent="-228600" marL="1143000">
              <a:spcBef>
                <a:spcPts val="480"/>
              </a:spcBef>
              <a:buClr>
                <a:schemeClr val="dk1"/>
              </a:buClr>
              <a:buSzPct val="100000"/>
              <a:buFont typeface="Wingdings"/>
              <a:buChar char="§"/>
              <a:defRPr strike="noStrike" u="none" b="0" cap="none" baseline="0" sz="2400" i="0">
                <a:solidFill>
                  <a:schemeClr val="dk1"/>
                </a:solidFill>
                <a:latin typeface="Arial"/>
                <a:ea typeface="Arial"/>
                <a:cs typeface="Arial"/>
                <a:sym typeface="Arial"/>
              </a:defRPr>
            </a:lvl3pPr>
            <a:lvl4pPr algn="l" rtl="0" indent="-228600" marL="1600200">
              <a:spcBef>
                <a:spcPts val="360"/>
              </a:spcBef>
              <a:buClr>
                <a:schemeClr val="dk1"/>
              </a:buClr>
              <a:buSzPct val="166666"/>
              <a:buFont typeface="Arial"/>
              <a:buChar char="•"/>
              <a:defRPr strike="noStrike" u="none" b="0" cap="none" baseline="0" sz="1800" i="0">
                <a:solidFill>
                  <a:schemeClr val="dk1"/>
                </a:solidFill>
                <a:latin typeface="Arial"/>
                <a:ea typeface="Arial"/>
                <a:cs typeface="Arial"/>
                <a:sym typeface="Arial"/>
              </a:defRPr>
            </a:lvl4pPr>
            <a:lvl5pPr algn="l" rtl="0" indent="-228600" marL="205740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5pPr>
            <a:lvl6pPr algn="l" rtl="0" indent="-228600" marL="251460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6pPr>
            <a:lvl7pPr algn="l" rtl="0" indent="-228600" marL="2971800">
              <a:spcBef>
                <a:spcPts val="360"/>
              </a:spcBef>
              <a:buClr>
                <a:schemeClr val="dk1"/>
              </a:buClr>
              <a:buSzPct val="166666"/>
              <a:buFont typeface="Arial"/>
              <a:buChar char="•"/>
              <a:defRPr strike="noStrike" u="none" b="0" cap="none" baseline="0" sz="1800" i="0">
                <a:solidFill>
                  <a:schemeClr val="dk1"/>
                </a:solidFill>
                <a:latin typeface="Arial"/>
                <a:ea typeface="Arial"/>
                <a:cs typeface="Arial"/>
                <a:sym typeface="Arial"/>
              </a:defRPr>
            </a:lvl7pPr>
            <a:lvl8pPr algn="l" rtl="0" indent="-228600" marL="342900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8pPr>
            <a:lvl9pPr algn="l" rtl="0" indent="-228600" marL="388620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0.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media/image01.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02.gif" Type="http://schemas.openxmlformats.org/officeDocument/2006/relationships/image" Id="rId4"/><Relationship Target="../media/image01.jp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4"/><Relationship Target="../media/image01.jp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4"/><Relationship Target="../media/image04.jpg" Type="http://schemas.openxmlformats.org/officeDocument/2006/relationships/image" Id="rId3"/><Relationship Target="../media/image06.jpg" Type="http://schemas.openxmlformats.org/officeDocument/2006/relationships/image" Id="rId6"/><Relationship Target="../media/image07.jpg" Type="http://schemas.openxmlformats.org/officeDocument/2006/relationships/image" Id="rId5"/><Relationship Target="../media/image10.jpg" Type="http://schemas.openxmlformats.org/officeDocument/2006/relationships/image" Id="rId8"/><Relationship Target="../media/image08.jpg" Type="http://schemas.openxmlformats.org/officeDocument/2006/relationships/image" Id="rId7"/></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media/image20.png" Type="http://schemas.openxmlformats.org/officeDocument/2006/relationships/image" Id="rId4"/><Relationship Target="../media/image12.jpg" Type="http://schemas.openxmlformats.org/officeDocument/2006/relationships/image" Id="rId3"/><Relationship Target="../media/image23.png" Type="http://schemas.openxmlformats.org/officeDocument/2006/relationships/image" Id="rId6"/><Relationship Target="../media/image21.png" Type="http://schemas.openxmlformats.org/officeDocument/2006/relationships/image" Id="rId5"/></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 Target="../media/image22.png" Type="http://schemas.openxmlformats.org/officeDocument/2006/relationships/image" Id="rId4"/><Relationship Target="../media/image13.jpg" Type="http://schemas.openxmlformats.org/officeDocument/2006/relationships/image" Id="rId3"/><Relationship Target="../media/image19.png" Type="http://schemas.openxmlformats.org/officeDocument/2006/relationships/image" Id="rId5"/></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media/image16.png" Type="http://schemas.openxmlformats.org/officeDocument/2006/relationships/image" Id="rId4"/><Relationship Target="../media/image01.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xml" Type="http://schemas.openxmlformats.org/officeDocument/2006/relationships/slideLayout" Id="rId1"/><Relationship Target="../media/image01.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15.jpg" Type="http://schemas.openxmlformats.org/officeDocument/2006/relationships/image" Id="rId4"/><Relationship Target="../media/image01.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11.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14.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17.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18.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2" name="Shape 22"/>
        <p:cNvGrpSpPr/>
        <p:nvPr/>
      </p:nvGrpSpPr>
      <p:grpSpPr>
        <a:xfrm>
          <a:off y="0" x="0"/>
          <a:ext cy="0" cx="0"/>
          <a:chOff y="0" x="0"/>
          <a:chExt cy="0" cx="0"/>
        </a:xfrm>
      </p:grpSpPr>
      <p:sp>
        <p:nvSpPr>
          <p:cNvPr id="23" name="Shape 23"/>
          <p:cNvSpPr/>
          <p:nvPr/>
        </p:nvSpPr>
        <p:spPr>
          <a:xfrm>
            <a:off y="2094637" x="1062700"/>
            <a:ext cy="2668725" cx="7018599"/>
          </a:xfrm>
          <a:prstGeom prst="rect">
            <a:avLst/>
          </a:prstGeom>
          <a:blipFill>
            <a:blip r:embed="rId3"/>
            <a:stretch>
              <a:fillRect/>
            </a:stretch>
          </a:blipFill>
          <a:ln>
            <a:noFill/>
          </a:ln>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1" name="Shape 81"/>
        <p:cNvGrpSpPr/>
        <p:nvPr/>
      </p:nvGrpSpPr>
      <p:grpSpPr>
        <a:xfrm>
          <a:off y="0" x="0"/>
          <a:ext cy="0" cx="0"/>
          <a:chOff y="0" x="0"/>
          <a:chExt cy="0" cx="0"/>
        </a:xfrm>
      </p:grpSpPr>
      <p:sp>
        <p:nvSpPr>
          <p:cNvPr id="82" name="Shape 82"/>
          <p:cNvSpPr txBox="1"/>
          <p:nvPr>
            <p:ph type="ctrTitle"/>
          </p:nvPr>
        </p:nvSpPr>
        <p:spPr>
          <a:xfrm>
            <a:off y="2340573" x="469100"/>
            <a:ext cy="1546500" cx="7772400"/>
          </a:xfrm>
          <a:prstGeom prst="rect">
            <a:avLst/>
          </a:prstGeom>
        </p:spPr>
        <p:txBody>
          <a:bodyPr bIns="91425" rIns="91425" lIns="91425" tIns="91425" anchor="b" anchorCtr="0">
            <a:noAutofit/>
          </a:bodyPr>
          <a:lstStyle/>
          <a:p>
            <a:pPr rtl="0" lvl="0">
              <a:buNone/>
            </a:pPr>
            <a:r>
              <a:rPr lang="en"/>
              <a:t>Conflicts for Coca-Cola </a:t>
            </a:r>
          </a:p>
          <a:p>
            <a:pPr>
              <a:buNone/>
            </a:pPr>
            <a:r>
              <a:rPr lang="en"/>
              <a:t>in India</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86" name="Shape 86"/>
        <p:cNvGrpSpPr/>
        <p:nvPr/>
      </p:nvGrpSpPr>
      <p:grpSpPr>
        <a:xfrm>
          <a:off y="0" x="0"/>
          <a:ext cy="0" cx="0"/>
          <a:chOff y="0" x="0"/>
          <a:chExt cy="0" cx="0"/>
        </a:xfrm>
      </p:grpSpPr>
      <p:sp>
        <p:nvSpPr>
          <p:cNvPr id="87" name="Shape 87"/>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Background</a:t>
            </a:r>
          </a:p>
        </p:txBody>
      </p:sp>
      <p:sp>
        <p:nvSpPr>
          <p:cNvPr id="88" name="Shape 88"/>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06400" marL="457200">
              <a:buClr>
                <a:schemeClr val="dk1"/>
              </a:buClr>
              <a:buSzPct val="166666"/>
              <a:buFont typeface="Arial"/>
              <a:buChar char="•"/>
            </a:pPr>
            <a:r>
              <a:rPr sz="2800" lang="en"/>
              <a:t>In 2003, the Indian NGO Centre for 		Science	and Environment published a 		report accusing Coca-Cola's Indian 		subsidiary of selling products with excessive levels of pesticide residues</a:t>
            </a:r>
          </a:p>
          <a:p>
            <a:pPr lvl="0" indent="-406400" marL="457200">
              <a:buClr>
                <a:schemeClr val="dk1"/>
              </a:buClr>
              <a:buSzPct val="166666"/>
              <a:buFont typeface="Arial"/>
              <a:buChar char="•"/>
            </a:pPr>
            <a:r>
              <a:rPr sz="2800" lang="en"/>
              <a:t>The report also accused the corporation of over-extracting groundwater and polluting	 local water sources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2" name="Shape 92"/>
        <p:cNvGrpSpPr/>
        <p:nvPr/>
      </p:nvGrpSpPr>
      <p:grpSpPr>
        <a:xfrm>
          <a:off y="0" x="0"/>
          <a:ext cy="0" cx="0"/>
          <a:chOff y="0" x="0"/>
          <a:chExt cy="0" cx="0"/>
        </a:xfrm>
      </p:grpSpPr>
      <p:sp>
        <p:nvSpPr>
          <p:cNvPr id="93" name="Shape 93"/>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Pesticide Presence</a:t>
            </a:r>
          </a:p>
        </p:txBody>
      </p:sp>
      <p:sp>
        <p:nvSpPr>
          <p:cNvPr id="94" name="Shape 94"/>
          <p:cNvSpPr txBox="1"/>
          <p:nvPr>
            <p:ph idx="1" type="body"/>
          </p:nvPr>
        </p:nvSpPr>
        <p:spPr>
          <a:xfrm>
            <a:off y="1600200" x="457200"/>
            <a:ext cy="5131199" cx="8229600"/>
          </a:xfrm>
          <a:prstGeom prst="rect">
            <a:avLst/>
          </a:prstGeom>
        </p:spPr>
        <p:txBody>
          <a:bodyPr bIns="91425" rIns="91425" lIns="91425" tIns="91425" anchor="t" anchorCtr="0">
            <a:noAutofit/>
          </a:bodyPr>
          <a:lstStyle/>
          <a:p>
            <a:pPr rtl="0" lvl="0" indent="-387350" marL="457200">
              <a:buClr>
                <a:schemeClr val="dk1"/>
              </a:buClr>
              <a:buSzPct val="166666"/>
              <a:buFont typeface="Arial"/>
              <a:buChar char="•"/>
            </a:pPr>
            <a:r>
              <a:rPr sz="2500" lang="en"/>
              <a:t>In 2003, following the CSE publication, the 			Indian government formed a Joint Committee to explore the allegations</a:t>
            </a:r>
          </a:p>
          <a:p>
            <a:pPr rtl="0" lvl="0" indent="-387350" marL="457200">
              <a:buClr>
                <a:schemeClr val="dk1"/>
              </a:buClr>
              <a:buSzPct val="166666"/>
              <a:buFont typeface="Arial"/>
              <a:buChar char="•"/>
            </a:pPr>
            <a:r>
              <a:rPr sz="2500" lang="en"/>
              <a:t>Tests conducted by the Joint Committee confirmed 	the findings of the CSE</a:t>
            </a:r>
          </a:p>
          <a:p>
            <a:pPr rtl="0" lvl="0" indent="-387350" marL="457200">
              <a:buClr>
                <a:schemeClr val="dk1"/>
              </a:buClr>
              <a:buSzPct val="166666"/>
              <a:buFont typeface="Arial"/>
              <a:buChar char="•"/>
            </a:pPr>
            <a:r>
              <a:rPr sz="2500" lang="en"/>
              <a:t>However, while pesticide levels in Coca-Cola beverages failed to meet European standards, 		they were in compliance with local law </a:t>
            </a:r>
          </a:p>
          <a:p>
            <a:pPr rtl="0" lvl="0" indent="-387350" marL="457200">
              <a:buClr>
                <a:schemeClr val="dk1"/>
              </a:buClr>
              <a:buSzPct val="166666"/>
              <a:buFont typeface="Arial"/>
              <a:buChar char="•"/>
            </a:pPr>
            <a:r>
              <a:rPr sz="2500" lang="en"/>
              <a:t>Although it was found that Coca-Cola had 			violated no national law, the Indian government recognized the need for increased regulation of 		the carbonated beverage industry through the implementation of elevated quality standards</a:t>
            </a:r>
          </a:p>
          <a:p>
            <a:r>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8" name="Shape 98"/>
        <p:cNvGrpSpPr/>
        <p:nvPr/>
      </p:nvGrpSpPr>
      <p:grpSpPr>
        <a:xfrm>
          <a:off y="0" x="0"/>
          <a:ext cy="0" cx="0"/>
          <a:chOff y="0" x="0"/>
          <a:chExt cy="0" cx="0"/>
        </a:xfrm>
      </p:grpSpPr>
      <p:sp>
        <p:nvSpPr>
          <p:cNvPr id="99" name="Shape 99"/>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Pesticide Presence</a:t>
            </a:r>
          </a:p>
        </p:txBody>
      </p:sp>
      <p:sp>
        <p:nvSpPr>
          <p:cNvPr id="100" name="Shape 10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368300" marL="457200">
              <a:buClr>
                <a:schemeClr val="dk1"/>
              </a:buClr>
              <a:buSzPct val="166666"/>
              <a:buFont typeface="Arial"/>
              <a:buChar char="•"/>
            </a:pPr>
            <a:r>
              <a:rPr sz="2200" lang="en"/>
              <a:t>A second report was published by the CSE in 2006, 			this time alleging Coca-Cola pesticide residue levels 		as much as 24 times higher than European standards	 allowed</a:t>
            </a:r>
          </a:p>
          <a:p>
            <a:pPr rtl="0" lvl="0" indent="-368300" marL="457200">
              <a:buClr>
                <a:schemeClr val="dk1"/>
              </a:buClr>
              <a:buSzPct val="166666"/>
              <a:buFont typeface="Arial"/>
              <a:buChar char="•"/>
            </a:pPr>
            <a:r>
              <a:rPr sz="2200" lang="en"/>
              <a:t>The CSE insisted that the push for increased regulation of 	the industry had either been lost in committees or stalled 	by government interests </a:t>
            </a:r>
          </a:p>
          <a:p>
            <a:pPr rtl="0" lvl="0" indent="-368300" marL="457200">
              <a:buClr>
                <a:schemeClr val="dk1"/>
              </a:buClr>
              <a:buSzPct val="159420"/>
              <a:buFont typeface="Arial"/>
              <a:buChar char="•"/>
            </a:pPr>
            <a:r>
              <a:rPr sz="2300" lang="en"/>
              <a:t>Following the publication of the second CSE report, 		the government of Kerala banned the manufacture 		and sale of Coca-Cola products in the region 			based on the grounds that high pesticide levels 		made them unfit for consumption</a:t>
            </a:r>
          </a:p>
          <a:p>
            <a:pPr rtl="0" lvl="0" indent="-368300" marL="457200">
              <a:buClr>
                <a:schemeClr val="dk1"/>
              </a:buClr>
              <a:buSzPct val="159420"/>
              <a:buFont typeface="Arial"/>
              <a:buChar char="•"/>
            </a:pPr>
            <a:r>
              <a:rPr sz="2300" lang="en"/>
              <a:t>The ban was overturned by the High Court of 			India later that year</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04" name="Shape 104"/>
        <p:cNvGrpSpPr/>
        <p:nvPr/>
      </p:nvGrpSpPr>
      <p:grpSpPr>
        <a:xfrm>
          <a:off y="0" x="0"/>
          <a:ext cy="0" cx="0"/>
          <a:chOff y="0" x="0"/>
          <a:chExt cy="0" cx="0"/>
        </a:xfrm>
      </p:grpSpPr>
      <p:sp>
        <p:nvSpPr>
          <p:cNvPr id="105" name="Shape 105"/>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Pesticide Presence</a:t>
            </a:r>
          </a:p>
        </p:txBody>
      </p:sp>
      <p:sp>
        <p:nvSpPr>
          <p:cNvPr id="106" name="Shape 10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381000" marL="457200">
              <a:buClr>
                <a:schemeClr val="dk1"/>
              </a:buClr>
              <a:buSzPct val="166666"/>
              <a:buFont typeface="Arial"/>
              <a:buChar char="•"/>
            </a:pPr>
            <a:r>
              <a:rPr sz="2400" lang="en"/>
              <a:t>In 2008, a report published by The Energy and	 Resources Institute concluded that the water 			used by Coca-Cola in India was pesticide free, 	thereby ending the lasting accusations</a:t>
            </a:r>
          </a:p>
          <a:p>
            <a:pPr lvl="0" indent="-381000" marL="457200">
              <a:buClr>
                <a:schemeClr val="dk1"/>
              </a:buClr>
              <a:buSzPct val="166666"/>
              <a:buFont typeface="Arial"/>
              <a:buChar char="•"/>
            </a:pPr>
            <a:r>
              <a:rPr sz="2400" lang="en"/>
              <a:t>The findings were nevertheless shrouded in doubt because TERI did not actually test the final product, leaving room for speculation as to the safety of 	some ingredients not present in the test matter</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0" name="Shape 110"/>
        <p:cNvGrpSpPr/>
        <p:nvPr/>
      </p:nvGrpSpPr>
      <p:grpSpPr>
        <a:xfrm>
          <a:off y="0" x="0"/>
          <a:ext cy="0" cx="0"/>
          <a:chOff y="0" x="0"/>
          <a:chExt cy="0" cx="0"/>
        </a:xfrm>
      </p:grpSpPr>
      <p:sp>
        <p:nvSpPr>
          <p:cNvPr id="111" name="Shape 111"/>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Water Pollution</a:t>
            </a:r>
          </a:p>
        </p:txBody>
      </p:sp>
      <p:sp>
        <p:nvSpPr>
          <p:cNvPr id="112" name="Shape 11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381000" marL="457200">
              <a:buClr>
                <a:schemeClr val="dk1"/>
              </a:buClr>
              <a:buSzPct val="173913"/>
              <a:buFont typeface="Arial"/>
              <a:buChar char="•"/>
            </a:pPr>
            <a:r>
              <a:rPr sz="2300" lang="en"/>
              <a:t>Coca-Cola was accused of water pollution through the releasing of wastewater into fields and rivers surrounding its plant in Plachimada, Kerala, southern India</a:t>
            </a:r>
          </a:p>
          <a:p>
            <a:pPr rtl="0" lvl="0" indent="-381000" marL="457200">
              <a:buClr>
                <a:schemeClr val="dk1"/>
              </a:buClr>
              <a:buSzPct val="173913"/>
              <a:buFont typeface="Arial"/>
              <a:buChar char="•"/>
            </a:pPr>
            <a:r>
              <a:rPr sz="2300" lang="en"/>
              <a:t>Pollution levels were such that indian public health officials felt compelled to place signs around wells and hand pumps to warn of water that was not sufficient for human consumption</a:t>
            </a:r>
          </a:p>
          <a:p>
            <a:pPr rtl="0" lvl="0" indent="-381000" marL="457200">
              <a:buClr>
                <a:schemeClr val="dk1"/>
              </a:buClr>
              <a:buSzPct val="173913"/>
              <a:buFont typeface="Arial"/>
              <a:buChar char="•"/>
            </a:pPr>
            <a:r>
              <a:rPr sz="2300" lang="en"/>
              <a:t>In March 2010, a state governmental panel suggested fining Coca-Cola's Indian subsidiary $47 million for water and soil related damages in Kerala</a:t>
            </a:r>
          </a:p>
          <a:p>
            <a:pPr rtl="0" lvl="0" indent="-381000" marL="457200">
              <a:buClr>
                <a:schemeClr val="dk1"/>
              </a:buClr>
              <a:buSzPct val="173913"/>
              <a:buFont typeface="Arial"/>
              <a:buChar char="•"/>
            </a:pPr>
            <a:r>
              <a:rPr sz="2300" lang="en"/>
              <a:t>A committee was also established for the sole purpose of exploring local claims of negative pollutant exposure </a:t>
            </a:r>
          </a:p>
          <a:p>
            <a:r>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6" name="Shape 116"/>
        <p:cNvGrpSpPr/>
        <p:nvPr/>
      </p:nvGrpSpPr>
      <p:grpSpPr>
        <a:xfrm>
          <a:off y="0" x="0"/>
          <a:ext cy="0" cx="0"/>
          <a:chOff y="0" x="0"/>
          <a:chExt cy="0" cx="0"/>
        </a:xfrm>
      </p:grpSpPr>
      <p:sp>
        <p:nvSpPr>
          <p:cNvPr id="117" name="Shape 117"/>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Over-extraction</a:t>
            </a:r>
          </a:p>
        </p:txBody>
      </p:sp>
      <p:sp>
        <p:nvSpPr>
          <p:cNvPr id="118" name="Shape 118"/>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dk1"/>
              </a:buClr>
              <a:buSzPct val="208333"/>
              <a:buFont typeface="Arial"/>
              <a:buChar char="•"/>
            </a:pPr>
            <a:r>
              <a:rPr sz="2400" lang="en"/>
              <a:t>Plachimada locals began complaining of water scarcity soon after Coca-Cola's operations began in the region in 2000</a:t>
            </a:r>
          </a:p>
          <a:p>
            <a:pPr rtl="0" lvl="0" indent="-419100" marL="457200">
              <a:buClr>
                <a:schemeClr val="dk1"/>
              </a:buClr>
              <a:buSzPct val="208333"/>
              <a:buFont typeface="Arial"/>
              <a:buChar char="•"/>
            </a:pPr>
            <a:r>
              <a:rPr sz="2400" lang="en"/>
              <a:t>The company was prohibited by the High Court of Kerala in 2003 from over-extracting groundwater, and in 2004 Coca-Cola suspended its Plachimada operations while attempting to renew its license to operate in the area </a:t>
            </a:r>
          </a:p>
          <a:p>
            <a:pPr lvl="0" indent="-419100" marL="457200">
              <a:buClr>
                <a:schemeClr val="dk1"/>
              </a:buClr>
              <a:buSzPct val="208333"/>
              <a:buFont typeface="Arial"/>
              <a:buChar char="•"/>
            </a:pPr>
            <a:r>
              <a:rPr sz="2400" lang="en"/>
              <a:t>Coca-Cola was able to successfully argue that water scarcity was more a product of diminishing rainfall patterns than plant operations and received license renewal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22" name="Shape 122"/>
        <p:cNvGrpSpPr/>
        <p:nvPr/>
      </p:nvGrpSpPr>
      <p:grpSpPr>
        <a:xfrm>
          <a:off y="0" x="0"/>
          <a:ext cy="0" cx="0"/>
          <a:chOff y="0" x="0"/>
          <a:chExt cy="0" cx="0"/>
        </a:xfrm>
      </p:grpSpPr>
      <p:sp>
        <p:nvSpPr>
          <p:cNvPr id="123" name="Shape 123"/>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Reactions to Pesticide Claims</a:t>
            </a:r>
          </a:p>
        </p:txBody>
      </p:sp>
      <p:sp>
        <p:nvSpPr>
          <p:cNvPr id="124" name="Shape 124"/>
          <p:cNvSpPr txBox="1"/>
          <p:nvPr>
            <p:ph idx="1" type="body"/>
          </p:nvPr>
        </p:nvSpPr>
        <p:spPr>
          <a:xfrm>
            <a:off y="1505350" x="457200"/>
            <a:ext cy="4967700" cx="8229600"/>
          </a:xfrm>
          <a:prstGeom prst="rect">
            <a:avLst/>
          </a:prstGeom>
        </p:spPr>
        <p:txBody>
          <a:bodyPr bIns="91425" rIns="91425" lIns="91425" tIns="91425" anchor="t" anchorCtr="0">
            <a:noAutofit/>
          </a:bodyPr>
          <a:lstStyle/>
          <a:p>
            <a:pPr rtl="0" lvl="0" indent="-406400" marL="457200">
              <a:buClr>
                <a:schemeClr val="dk1"/>
              </a:buClr>
              <a:buSzPct val="166666"/>
              <a:buFont typeface="Arial"/>
              <a:buChar char="•"/>
            </a:pPr>
            <a:r>
              <a:rPr sz="2800" lang="en"/>
              <a:t>Coca-Cola denied producing beverages with high levels of pesticides and tried to prove its integrity, rather than working to regain public trust</a:t>
            </a:r>
          </a:p>
          <a:p>
            <a:pPr rtl="0" lvl="0" indent="-406400" marL="457200">
              <a:buClr>
                <a:schemeClr val="dk1"/>
              </a:buClr>
              <a:buSzPct val="166666"/>
              <a:buFont typeface="Arial"/>
              <a:buChar char="•"/>
            </a:pPr>
            <a:r>
              <a:rPr sz="2800" lang="en"/>
              <a:t>The poor handling of this controversy caused them to suffer from a damaged reputation and an instant decline in consumer trust.</a:t>
            </a:r>
          </a:p>
          <a:p>
            <a:pPr rtl="0" lvl="0" indent="-406400" marL="457200">
              <a:buClr>
                <a:schemeClr val="dk1"/>
              </a:buClr>
              <a:buSzPct val="166666"/>
              <a:buFont typeface="Arial"/>
              <a:buChar char="•"/>
            </a:pPr>
            <a:r>
              <a:rPr sz="2800" lang="en"/>
              <a:t>Sales in India decreased by 40% within two weeks of the CSE releasing its report proving the pesticide counts in the beverages. </a:t>
            </a:r>
          </a:p>
          <a:p>
            <a:pPr lvl="0" indent="-406400" marL="457200">
              <a:buClr>
                <a:schemeClr val="dk1"/>
              </a:buClr>
              <a:buSzPct val="166666"/>
              <a:buFont typeface="Arial"/>
              <a:buChar char="•"/>
            </a:pPr>
            <a:r>
              <a:rPr sz="2800" lang="en"/>
              <a:t>Overall annual sales in 2003 were down by 15%.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28" name="Shape 128"/>
        <p:cNvGrpSpPr/>
        <p:nvPr/>
      </p:nvGrpSpPr>
      <p:grpSpPr>
        <a:xfrm>
          <a:off y="0" x="0"/>
          <a:ext cy="0" cx="0"/>
          <a:chOff y="0" x="0"/>
          <a:chExt cy="0" cx="0"/>
        </a:xfrm>
      </p:grpSpPr>
      <p:sp>
        <p:nvSpPr>
          <p:cNvPr id="129" name="Shape 129"/>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Solutions to Pesticide Claims</a:t>
            </a:r>
          </a:p>
        </p:txBody>
      </p:sp>
      <p:sp>
        <p:nvSpPr>
          <p:cNvPr id="130" name="Shape 130"/>
          <p:cNvSpPr txBox="1"/>
          <p:nvPr>
            <p:ph idx="1" type="body"/>
          </p:nvPr>
        </p:nvSpPr>
        <p:spPr>
          <a:xfrm>
            <a:off y="1547575" x="457200"/>
            <a:ext cy="4967700" cx="8229600"/>
          </a:xfrm>
          <a:prstGeom prst="rect">
            <a:avLst/>
          </a:prstGeom>
        </p:spPr>
        <p:txBody>
          <a:bodyPr bIns="91425" rIns="91425" lIns="91425" tIns="91425" anchor="t" anchorCtr="0">
            <a:noAutofit/>
          </a:bodyPr>
          <a:lstStyle/>
          <a:p>
            <a:pPr rtl="0" lvl="0" indent="-393700" marL="457200">
              <a:buClr>
                <a:schemeClr val="dk1"/>
              </a:buClr>
              <a:buSzPct val="166666"/>
              <a:buFont typeface="Arial"/>
              <a:buChar char="•"/>
            </a:pPr>
            <a:r>
              <a:rPr sz="2600" lang="en"/>
              <a:t>In 2006, part of the Corporate Social Responsibility Review was dedicated to damage control in India and confirming Coca-Cola's integrity. However, it had little effect on declining sales and losses. </a:t>
            </a:r>
          </a:p>
          <a:p>
            <a:pPr rtl="0" lvl="0" indent="-393700" marL="457200">
              <a:buClr>
                <a:schemeClr val="dk1"/>
              </a:buClr>
              <a:buSzPct val="166666"/>
              <a:buFont typeface="Arial"/>
              <a:buChar char="•"/>
            </a:pPr>
            <a:r>
              <a:rPr sz="2600" lang="en"/>
              <a:t>In 2008, Coca-Cola published its first environmental performance report addressing the India controversy and covering events from 2004 to 2007. As well as creating Anandana, the Coca-Cola India Foundation. </a:t>
            </a:r>
          </a:p>
          <a:p>
            <a:pPr lvl="0" indent="-393700" marL="457200">
              <a:buClr>
                <a:schemeClr val="dk1"/>
              </a:buClr>
              <a:buSzPct val="166666"/>
              <a:buFont typeface="Arial"/>
              <a:buChar char="•"/>
            </a:pPr>
            <a:r>
              <a:rPr sz="2600" lang="en"/>
              <a:t>Anandana was created to address water problems in and with the local communities through NGOs, Non-governmental organizations.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34" name="Shape 134"/>
        <p:cNvGrpSpPr/>
        <p:nvPr/>
      </p:nvGrpSpPr>
      <p:grpSpPr>
        <a:xfrm>
          <a:off y="0" x="0"/>
          <a:ext cy="0" cx="0"/>
          <a:chOff y="0" x="0"/>
          <a:chExt cy="0" cx="0"/>
        </a:xfrm>
      </p:grpSpPr>
      <p:sp>
        <p:nvSpPr>
          <p:cNvPr id="135" name="Shape 135"/>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Solutions to Pesticide Claims</a:t>
            </a:r>
          </a:p>
        </p:txBody>
      </p:sp>
      <p:sp>
        <p:nvSpPr>
          <p:cNvPr id="136" name="Shape 13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381000" marL="457200">
              <a:buClr>
                <a:schemeClr val="dk1"/>
              </a:buClr>
              <a:buSzPct val="166666"/>
              <a:buFont typeface="Arial"/>
              <a:buChar char="•"/>
            </a:pPr>
            <a:r>
              <a:rPr sz="2400" lang="en"/>
              <a:t>The greatest strategy of damage control Coca-Cola used was initiating community water projects in India. </a:t>
            </a:r>
          </a:p>
          <a:p>
            <a:pPr rtl="0" lvl="0" indent="-381000" marL="457200">
              <a:buClr>
                <a:schemeClr val="dk1"/>
              </a:buClr>
              <a:buSzPct val="166666"/>
              <a:buFont typeface="Arial"/>
              <a:buChar char="•"/>
            </a:pPr>
            <a:r>
              <a:rPr sz="2400" lang="en"/>
              <a:t>For example, the rainwater harvesting project was designed to work with the Central Groundwater Authority, State Ground Water boards, NGOs, and locals to combat water scarcity by harvesting rainwater in 17 of India's states.</a:t>
            </a:r>
          </a:p>
          <a:p>
            <a:pPr rtl="0" lvl="0" indent="-381000" marL="457200">
              <a:buClr>
                <a:schemeClr val="dk1"/>
              </a:buClr>
              <a:buSzPct val="166666"/>
              <a:buFont typeface="Arial"/>
              <a:buChar char="•"/>
            </a:pPr>
            <a:r>
              <a:rPr sz="2400" lang="en"/>
              <a:t>Rainwater harvesting basically capturing fresh rainwater and preventing it from evaporation. </a:t>
            </a:r>
          </a:p>
          <a:p>
            <a:pPr lvl="0" indent="-381000" marL="457200">
              <a:buClr>
                <a:schemeClr val="dk1"/>
              </a:buClr>
              <a:buSzPct val="166666"/>
              <a:buFont typeface="Arial"/>
              <a:buChar char="•"/>
            </a:pPr>
            <a:r>
              <a:rPr sz="2400" lang="en"/>
              <a:t>In 2012, the Water Stewardship and Replenish Report established that Coca-Cola had achieved its goal through rainwater harvesting of becoming a 'net zero' user of groundwater.</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7" name="Shape 27"/>
        <p:cNvGrpSpPr/>
        <p:nvPr/>
      </p:nvGrpSpPr>
      <p:grpSpPr>
        <a:xfrm>
          <a:off y="0" x="0"/>
          <a:ext cy="0" cx="0"/>
          <a:chOff y="0" x="0"/>
          <a:chExt cy="0" cx="0"/>
        </a:xfrm>
      </p:grpSpPr>
      <p:sp>
        <p:nvSpPr>
          <p:cNvPr id="28" name="Shape 28"/>
          <p:cNvSpPr txBox="1"/>
          <p:nvPr>
            <p:ph idx="1" type="subTitle"/>
          </p:nvPr>
        </p:nvSpPr>
        <p:spPr>
          <a:xfrm>
            <a:off y="2053125" x="4970000"/>
            <a:ext cy="4252500" cx="3513300"/>
          </a:xfrm>
          <a:prstGeom prst="rect">
            <a:avLst/>
          </a:prstGeom>
        </p:spPr>
        <p:txBody>
          <a:bodyPr bIns="91425" rIns="91425" lIns="91425" tIns="91425" anchor="t" anchorCtr="0">
            <a:noAutofit/>
          </a:bodyPr>
          <a:lstStyle/>
          <a:p>
            <a:pPr algn="l">
              <a:buNone/>
            </a:pPr>
            <a:r>
              <a:rPr lang="en"/>
              <a:t>European Commission defines CSR as "the responsibility of enterprises for their impacts on society." </a:t>
            </a:r>
          </a:p>
        </p:txBody>
      </p:sp>
      <p:sp>
        <p:nvSpPr>
          <p:cNvPr id="29" name="Shape 29"/>
          <p:cNvSpPr/>
          <p:nvPr/>
        </p:nvSpPr>
        <p:spPr>
          <a:xfrm>
            <a:off y="1990025" x="660737"/>
            <a:ext cy="4114800" cx="3952875"/>
          </a:xfrm>
          <a:prstGeom prst="rect">
            <a:avLst/>
          </a:prstGeom>
          <a:blipFill>
            <a:blip r:embed="rId4"/>
            <a:stretch>
              <a:fillRect/>
            </a:stretch>
          </a:blipFill>
          <a:ln>
            <a:noFill/>
          </a:ln>
        </p:spPr>
      </p:sp>
      <p:sp>
        <p:nvSpPr>
          <p:cNvPr id="30" name="Shape 30"/>
          <p:cNvSpPr txBox="1"/>
          <p:nvPr/>
        </p:nvSpPr>
        <p:spPr>
          <a:xfrm>
            <a:off y="300550" x="916150"/>
            <a:ext cy="961800" cx="6961800"/>
          </a:xfrm>
          <a:prstGeom prst="rect">
            <a:avLst/>
          </a:prstGeom>
          <a:noFill/>
        </p:spPr>
        <p:txBody>
          <a:bodyPr bIns="91425" rIns="91425" lIns="91425" tIns="91425" anchor="t" anchorCtr="0">
            <a:noAutofit/>
          </a:bodyPr>
          <a:lstStyle/>
          <a:p>
            <a:pPr algn="ctr">
              <a:buNone/>
            </a:pPr>
            <a:r>
              <a:rPr b="1" sz="4800" lang="en"/>
              <a:t>Corporate Social Responsibility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40" name="Shape 140"/>
        <p:cNvGrpSpPr/>
        <p:nvPr/>
      </p:nvGrpSpPr>
      <p:grpSpPr>
        <a:xfrm>
          <a:off y="0" x="0"/>
          <a:ext cy="0" cx="0"/>
          <a:chOff y="0" x="0"/>
          <a:chExt cy="0" cx="0"/>
        </a:xfrm>
      </p:grpSpPr>
      <p:sp>
        <p:nvSpPr>
          <p:cNvPr id="141" name="Shape 141"/>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Response to Controversy</a:t>
            </a:r>
          </a:p>
        </p:txBody>
      </p:sp>
      <p:sp>
        <p:nvSpPr>
          <p:cNvPr id="142" name="Shape 142"/>
          <p:cNvSpPr txBox="1"/>
          <p:nvPr>
            <p:ph idx="1" type="body"/>
          </p:nvPr>
        </p:nvSpPr>
        <p:spPr>
          <a:xfrm>
            <a:off y="1512500" x="457200"/>
            <a:ext cy="4967700" cx="8229600"/>
          </a:xfrm>
          <a:prstGeom prst="rect">
            <a:avLst/>
          </a:prstGeom>
        </p:spPr>
        <p:txBody>
          <a:bodyPr bIns="91425" rIns="91425" lIns="91425" tIns="91425" anchor="t" anchorCtr="0">
            <a:noAutofit/>
          </a:bodyPr>
          <a:lstStyle/>
          <a:p>
            <a:pPr rtl="0" lvl="0" indent="-419100" marL="457200">
              <a:buClr>
                <a:schemeClr val="dk1"/>
              </a:buClr>
              <a:buSzPct val="192307"/>
              <a:buFont typeface="Arial"/>
              <a:buChar char="•"/>
            </a:pPr>
            <a:r>
              <a:rPr sz="2600" lang="en"/>
              <a:t>The controversy motivated Coca-Cola to focus more on CSR measures. They established three global objectives dealing with water: </a:t>
            </a:r>
          </a:p>
          <a:p>
            <a:pPr rtl="0" lvl="1" indent="-381000" marL="914400">
              <a:buClr>
                <a:schemeClr val="dk1"/>
              </a:buClr>
              <a:buSzPct val="80000"/>
              <a:buFont typeface="Arial"/>
              <a:buAutoNum type="alphaLcPeriod"/>
            </a:pPr>
            <a:r>
              <a:rPr lang="en"/>
              <a:t>To reduce water usage by 20% between 2004 and 2012 (by 2010 they had already improved by 16%)</a:t>
            </a:r>
          </a:p>
          <a:p>
            <a:pPr rtl="0" lvl="1" indent="-381000" marL="914400">
              <a:buClr>
                <a:schemeClr val="dk1"/>
              </a:buClr>
              <a:buSzPct val="80000"/>
              <a:buFont typeface="Arial"/>
              <a:buAutoNum type="alphaLcPeriod"/>
            </a:pPr>
            <a:r>
              <a:rPr lang="en"/>
              <a:t>To recycle water by an eco friendly water treatment process so that used water can be safely returned to the environment (September 2011: 96% progress)</a:t>
            </a:r>
          </a:p>
          <a:p>
            <a:pPr lvl="1" indent="-381000" marL="914400">
              <a:buClr>
                <a:schemeClr val="dk1"/>
              </a:buClr>
              <a:buSzPct val="80000"/>
              <a:buFont typeface="Arial"/>
              <a:buAutoNum type="alphaLcPeriod"/>
            </a:pPr>
            <a:r>
              <a:rPr lang="en"/>
              <a:t>To replenish used water by offsetting the amount of liters used in finished products through local projects such as rainwater harvesting</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46" name="Shape 146"/>
        <p:cNvGrpSpPr/>
        <p:nvPr/>
      </p:nvGrpSpPr>
      <p:grpSpPr>
        <a:xfrm>
          <a:off y="0" x="0"/>
          <a:ext cy="0" cx="0"/>
          <a:chOff y="0" x="0"/>
          <a:chExt cy="0" cx="0"/>
        </a:xfrm>
      </p:grpSpPr>
      <p:sp>
        <p:nvSpPr>
          <p:cNvPr id="147" name="Shape 147"/>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Code of Business Conduct</a:t>
            </a:r>
          </a:p>
        </p:txBody>
      </p:sp>
      <p:sp>
        <p:nvSpPr>
          <p:cNvPr id="148" name="Shape 148"/>
          <p:cNvSpPr txBox="1"/>
          <p:nvPr>
            <p:ph idx="1" type="body"/>
          </p:nvPr>
        </p:nvSpPr>
        <p:spPr>
          <a:xfrm>
            <a:off y="1417650" x="457200"/>
            <a:ext cy="4967700" cx="8229600"/>
          </a:xfrm>
          <a:prstGeom prst="rect">
            <a:avLst/>
          </a:prstGeom>
        </p:spPr>
        <p:txBody>
          <a:bodyPr bIns="91425" rIns="91425" lIns="91425" tIns="91425" anchor="t" anchorCtr="0">
            <a:noAutofit/>
          </a:bodyPr>
          <a:lstStyle/>
          <a:p>
            <a:pPr rtl="0" lvl="0" indent="-381000" marL="457200">
              <a:buClr>
                <a:schemeClr val="dk1"/>
              </a:buClr>
              <a:buSzPct val="166666"/>
              <a:buFont typeface="Arial"/>
              <a:buChar char="•"/>
            </a:pPr>
            <a:r>
              <a:rPr sz="2400" lang="en"/>
              <a:t>Since 2001, Coca-Cola has voluntarily used Global Reporting Initiative Guidelines which require the company to produce Company Annual Reviews and Sustainability Reports. </a:t>
            </a:r>
          </a:p>
          <a:p>
            <a:pPr rtl="0" lvl="0" indent="-381000" marL="457200">
              <a:buClr>
                <a:schemeClr val="dk1"/>
              </a:buClr>
              <a:buSzPct val="166666"/>
              <a:buFont typeface="Arial"/>
              <a:buChar char="•"/>
            </a:pPr>
            <a:r>
              <a:rPr sz="2400" lang="en"/>
              <a:t>Coca-Cola's Code of Business Conduct aims to set guidelines for its employees to combat competition issues and prevent corruption.</a:t>
            </a:r>
          </a:p>
          <a:p>
            <a:pPr rtl="0" lvl="0" indent="-381000" marL="457200">
              <a:buClr>
                <a:schemeClr val="dk1"/>
              </a:buClr>
              <a:buSzPct val="166666"/>
              <a:buFont typeface="Arial"/>
              <a:buChar char="•"/>
            </a:pPr>
            <a:r>
              <a:rPr sz="2400" lang="en"/>
              <a:t>They also implemented international CSR guidelines into the company's policies such as the UN Global Compact. </a:t>
            </a:r>
          </a:p>
          <a:p>
            <a:pPr rtl="0" lvl="0" indent="-381000" marL="457200">
              <a:buClr>
                <a:schemeClr val="dk1"/>
              </a:buClr>
              <a:buSzPct val="166666"/>
              <a:buFont typeface="Arial"/>
              <a:buChar char="•"/>
            </a:pPr>
            <a:r>
              <a:rPr sz="2400" lang="en"/>
              <a:t>The UN Global Compact raises awareness of human rights, labor, environment, and corruption. </a:t>
            </a:r>
          </a:p>
          <a:p>
            <a:pPr lvl="0" indent="-381000" marL="457200">
              <a:buClr>
                <a:schemeClr val="dk1"/>
              </a:buClr>
              <a:buSzPct val="166666"/>
              <a:buFont typeface="Arial"/>
              <a:buChar char="•"/>
            </a:pPr>
            <a:r>
              <a:rPr sz="2400" lang="en"/>
              <a:t>They also implemented the Live Positively Campaign into all levels parts of the company from production to distribution.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2" name="Shape 152"/>
        <p:cNvGrpSpPr/>
        <p:nvPr/>
      </p:nvGrpSpPr>
      <p:grpSpPr>
        <a:xfrm>
          <a:off y="0" x="0"/>
          <a:ext cy="0" cx="0"/>
          <a:chOff y="0" x="0"/>
          <a:chExt cy="0" cx="0"/>
        </a:xfrm>
      </p:grpSpPr>
      <p:sp>
        <p:nvSpPr>
          <p:cNvPr id="153" name="Shape 153"/>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Live Positively Campaign</a:t>
            </a:r>
          </a:p>
        </p:txBody>
      </p:sp>
      <p:sp>
        <p:nvSpPr>
          <p:cNvPr id="154" name="Shape 154"/>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dk1"/>
              </a:buClr>
              <a:buSzPct val="166666"/>
              <a:buFont typeface="Arial"/>
              <a:buChar char="•"/>
            </a:pPr>
            <a:r>
              <a:rPr lang="en"/>
              <a:t>Coca- Cola's Live Positively Campaign establishes CSR policies in seven core aspects of business sustainability practices: </a:t>
            </a:r>
          </a:p>
          <a:p>
            <a:pPr rtl="0" lvl="1" indent="-381000" marL="914400">
              <a:buClr>
                <a:schemeClr val="dk1"/>
              </a:buClr>
              <a:buSzPct val="80000"/>
              <a:buFont typeface="Courier New"/>
              <a:buChar char="o"/>
            </a:pPr>
            <a:r>
              <a:rPr lang="en"/>
              <a:t>beverage benefits </a:t>
            </a:r>
          </a:p>
          <a:p>
            <a:pPr rtl="0" lvl="1" indent="-381000" marL="914400">
              <a:buClr>
                <a:schemeClr val="dk1"/>
              </a:buClr>
              <a:buSzPct val="80000"/>
              <a:buFont typeface="Courier New"/>
              <a:buChar char="o"/>
            </a:pPr>
            <a:r>
              <a:rPr lang="en"/>
              <a:t>active healthy living </a:t>
            </a:r>
          </a:p>
          <a:p>
            <a:pPr rtl="0" lvl="1" indent="-381000" marL="914400">
              <a:buClr>
                <a:schemeClr val="dk1"/>
              </a:buClr>
              <a:buSzPct val="80000"/>
              <a:buFont typeface="Courier New"/>
              <a:buChar char="o"/>
            </a:pPr>
            <a:r>
              <a:rPr lang="en"/>
              <a:t>the community </a:t>
            </a:r>
          </a:p>
          <a:p>
            <a:pPr rtl="0" lvl="1" indent="-381000" marL="914400">
              <a:buClr>
                <a:schemeClr val="dk1"/>
              </a:buClr>
              <a:buSzPct val="80000"/>
              <a:buFont typeface="Courier New"/>
              <a:buChar char="o"/>
            </a:pPr>
            <a:r>
              <a:rPr lang="en"/>
              <a:t>energy and climate </a:t>
            </a:r>
          </a:p>
          <a:p>
            <a:pPr rtl="0" lvl="1" indent="-381000" marL="914400">
              <a:buClr>
                <a:schemeClr val="dk1"/>
              </a:buClr>
              <a:buSzPct val="80000"/>
              <a:buFont typeface="Courier New"/>
              <a:buChar char="o"/>
            </a:pPr>
            <a:r>
              <a:rPr lang="en"/>
              <a:t>sustainable packaging</a:t>
            </a:r>
          </a:p>
          <a:p>
            <a:pPr rtl="0" lvl="1" indent="-381000" marL="914400">
              <a:buClr>
                <a:schemeClr val="dk1"/>
              </a:buClr>
              <a:buSzPct val="80000"/>
              <a:buFont typeface="Courier New"/>
              <a:buChar char="o"/>
            </a:pPr>
            <a:r>
              <a:rPr lang="en"/>
              <a:t>water stewardship </a:t>
            </a:r>
          </a:p>
          <a:p>
            <a:pPr lvl="1" indent="-381000" marL="914400">
              <a:buClr>
                <a:schemeClr val="dk1"/>
              </a:buClr>
              <a:buSzPct val="80000"/>
              <a:buFont typeface="Courier New"/>
              <a:buChar char="o"/>
            </a:pPr>
            <a:r>
              <a:rPr lang="en"/>
              <a:t>the workplace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58" name="Shape 158"/>
        <p:cNvGrpSpPr/>
        <p:nvPr/>
      </p:nvGrpSpPr>
      <p:grpSpPr>
        <a:xfrm>
          <a:off y="0" x="0"/>
          <a:ext cy="0" cx="0"/>
          <a:chOff y="0" x="0"/>
          <a:chExt cy="0" cx="0"/>
        </a:xfrm>
      </p:grpSpPr>
      <p:sp>
        <p:nvSpPr>
          <p:cNvPr id="159" name="Shape 159"/>
          <p:cNvSpPr txBox="1"/>
          <p:nvPr>
            <p:ph type="title"/>
          </p:nvPr>
        </p:nvSpPr>
        <p:spPr>
          <a:xfrm>
            <a:off y="274612" x="457200"/>
            <a:ext cy="1143000" cx="8229600"/>
          </a:xfrm>
          <a:prstGeom prst="rect">
            <a:avLst/>
          </a:prstGeom>
        </p:spPr>
        <p:txBody>
          <a:bodyPr bIns="91425" rIns="91425" lIns="91425" tIns="91425" anchor="b" anchorCtr="0">
            <a:noAutofit/>
          </a:bodyPr>
          <a:lstStyle/>
          <a:p>
            <a:pPr>
              <a:buNone/>
            </a:pPr>
            <a:r>
              <a:rPr lang="en">
                <a:solidFill>
                  <a:srgbClr val="000000"/>
                </a:solidFill>
              </a:rPr>
              <a:t>Corporate Social Responsibility </a:t>
            </a:r>
          </a:p>
        </p:txBody>
      </p:sp>
      <p:sp>
        <p:nvSpPr>
          <p:cNvPr id="160" name="Shape 160"/>
          <p:cNvSpPr/>
          <p:nvPr/>
        </p:nvSpPr>
        <p:spPr>
          <a:xfrm>
            <a:off y="1731225" x="82525"/>
            <a:ext cy="4945225" cx="6079775"/>
          </a:xfrm>
          <a:prstGeom prst="rect">
            <a:avLst/>
          </a:prstGeom>
          <a:blipFill>
            <a:blip r:embed="rId4"/>
            <a:stretch>
              <a:fillRect/>
            </a:stretch>
          </a:blipFill>
          <a:ln>
            <a:noFill/>
          </a:ln>
        </p:spPr>
      </p:sp>
      <p:sp>
        <p:nvSpPr>
          <p:cNvPr id="161" name="Shape 161"/>
          <p:cNvSpPr txBox="1"/>
          <p:nvPr>
            <p:ph idx="1" type="body"/>
          </p:nvPr>
        </p:nvSpPr>
        <p:spPr>
          <a:xfrm>
            <a:off y="1912775" x="4963200"/>
            <a:ext cy="2285399" cx="2954100"/>
          </a:xfrm>
          <a:prstGeom prst="rect">
            <a:avLst/>
          </a:prstGeom>
        </p:spPr>
        <p:txBody>
          <a:bodyPr bIns="91425" rIns="91425" lIns="91425" tIns="91425" anchor="t" anchorCtr="0">
            <a:noAutofit/>
          </a:bodyPr>
          <a:lstStyle/>
          <a:p>
            <a:pPr>
              <a:buNone/>
            </a:pPr>
            <a:r>
              <a:rPr lang="en"/>
              <a:t>How has Coca-Cola's level of CSR changed over time?</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65" name="Shape 165"/>
        <p:cNvGrpSpPr/>
        <p:nvPr/>
      </p:nvGrpSpPr>
      <p:grpSpPr>
        <a:xfrm>
          <a:off y="0" x="0"/>
          <a:ext cy="0" cx="0"/>
          <a:chOff y="0" x="0"/>
          <a:chExt cy="0" cx="0"/>
        </a:xfrm>
      </p:grpSpPr>
      <p:sp>
        <p:nvSpPr>
          <p:cNvPr id="166" name="Shape 166"/>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New CSR for Coca-Cola</a:t>
            </a:r>
          </a:p>
        </p:txBody>
      </p:sp>
      <p:sp>
        <p:nvSpPr>
          <p:cNvPr id="167" name="Shape 167"/>
          <p:cNvSpPr/>
          <p:nvPr/>
        </p:nvSpPr>
        <p:spPr>
          <a:xfrm>
            <a:off y="2028275" x="1305150"/>
            <a:ext cy="2533650" cx="1809750"/>
          </a:xfrm>
          <a:prstGeom prst="rect">
            <a:avLst/>
          </a:prstGeom>
          <a:blipFill>
            <a:blip r:embed="rId4"/>
            <a:stretch>
              <a:fillRect/>
            </a:stretch>
          </a:blipFill>
          <a:ln>
            <a:noFill/>
          </a:ln>
        </p:spPr>
      </p:sp>
      <p:sp>
        <p:nvSpPr>
          <p:cNvPr id="168" name="Shape 168"/>
          <p:cNvSpPr/>
          <p:nvPr/>
        </p:nvSpPr>
        <p:spPr>
          <a:xfrm>
            <a:off y="2237825" x="3257025"/>
            <a:ext cy="2114550" cx="2162175"/>
          </a:xfrm>
          <a:prstGeom prst="rect">
            <a:avLst/>
          </a:prstGeom>
          <a:blipFill>
            <a:blip r:embed="rId5"/>
            <a:stretch>
              <a:fillRect/>
            </a:stretch>
          </a:blipFill>
          <a:ln>
            <a:noFill/>
          </a:ln>
        </p:spPr>
      </p:sp>
      <p:sp>
        <p:nvSpPr>
          <p:cNvPr id="169" name="Shape 169"/>
          <p:cNvSpPr/>
          <p:nvPr/>
        </p:nvSpPr>
        <p:spPr>
          <a:xfrm>
            <a:off y="4788675" x="660800"/>
            <a:ext cy="1709949" cx="1658000"/>
          </a:xfrm>
          <a:prstGeom prst="rect">
            <a:avLst/>
          </a:prstGeom>
          <a:blipFill>
            <a:blip r:embed="rId6"/>
            <a:stretch>
              <a:fillRect/>
            </a:stretch>
          </a:blipFill>
          <a:ln>
            <a:noFill/>
          </a:ln>
        </p:spPr>
      </p:sp>
      <p:sp>
        <p:nvSpPr>
          <p:cNvPr id="170" name="Shape 170"/>
          <p:cNvSpPr/>
          <p:nvPr/>
        </p:nvSpPr>
        <p:spPr>
          <a:xfrm>
            <a:off y="1994925" x="5561312"/>
            <a:ext cy="2600325" cx="1762125"/>
          </a:xfrm>
          <a:prstGeom prst="rect">
            <a:avLst/>
          </a:prstGeom>
          <a:blipFill>
            <a:blip r:embed="rId7"/>
            <a:stretch>
              <a:fillRect/>
            </a:stretch>
          </a:blipFill>
          <a:ln>
            <a:noFill/>
          </a:ln>
        </p:spPr>
      </p:sp>
      <p:sp>
        <p:nvSpPr>
          <p:cNvPr id="171" name="Shape 171"/>
          <p:cNvSpPr/>
          <p:nvPr/>
        </p:nvSpPr>
        <p:spPr>
          <a:xfrm>
            <a:off y="4729150" x="2389037"/>
            <a:ext cy="1828999" cx="4365924"/>
          </a:xfrm>
          <a:prstGeom prst="rect">
            <a:avLst/>
          </a:prstGeom>
          <a:blipFill>
            <a:blip r:embed="rId8"/>
            <a:stretch>
              <a:fillRect/>
            </a:stretch>
          </a:blipFill>
          <a:ln>
            <a:noFill/>
          </a:ln>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75" name="Shape 175"/>
        <p:cNvGrpSpPr/>
        <p:nvPr/>
      </p:nvGrpSpPr>
      <p:grpSpPr>
        <a:xfrm>
          <a:off y="0" x="0"/>
          <a:ext cy="0" cx="0"/>
          <a:chOff y="0" x="0"/>
          <a:chExt cy="0" cx="0"/>
        </a:xfrm>
      </p:grpSpPr>
      <p:sp>
        <p:nvSpPr>
          <p:cNvPr id="176" name="Shape 176"/>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Annual Reports</a:t>
            </a:r>
          </a:p>
        </p:txBody>
      </p:sp>
      <p:sp>
        <p:nvSpPr>
          <p:cNvPr id="177" name="Shape 177"/>
          <p:cNvSpPr/>
          <p:nvPr/>
        </p:nvSpPr>
        <p:spPr>
          <a:xfrm>
            <a:off y="1494748" x="1305150"/>
            <a:ext cy="1957649" cx="5024774"/>
          </a:xfrm>
          <a:prstGeom prst="rect">
            <a:avLst/>
          </a:prstGeom>
          <a:blipFill>
            <a:blip r:embed="rId4"/>
            <a:stretch>
              <a:fillRect/>
            </a:stretch>
          </a:blipFill>
        </p:spPr>
      </p:sp>
      <p:sp>
        <p:nvSpPr>
          <p:cNvPr id="178" name="Shape 178"/>
          <p:cNvSpPr/>
          <p:nvPr/>
        </p:nvSpPr>
        <p:spPr>
          <a:xfrm>
            <a:off y="3644325" x="2683850"/>
            <a:ext cy="2698374" cx="4239025"/>
          </a:xfrm>
          <a:prstGeom prst="rect">
            <a:avLst/>
          </a:prstGeom>
          <a:blipFill>
            <a:blip r:embed="rId5"/>
            <a:stretch>
              <a:fillRect/>
            </a:stretch>
          </a:blipFill>
        </p:spPr>
      </p:sp>
      <p:sp>
        <p:nvSpPr>
          <p:cNvPr id="179" name="Shape 179"/>
          <p:cNvSpPr/>
          <p:nvPr/>
        </p:nvSpPr>
        <p:spPr>
          <a:xfrm>
            <a:off y="3611900" x="367950"/>
            <a:ext cy="2763226" cx="2933250"/>
          </a:xfrm>
          <a:prstGeom prst="rect">
            <a:avLst/>
          </a:prstGeom>
          <a:blipFill>
            <a:blip r:embed="rId6"/>
            <a:stretch>
              <a:fillRect/>
            </a:stretch>
          </a:blipFill>
        </p:spPr>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3" name="Shape 183"/>
        <p:cNvGrpSpPr/>
        <p:nvPr/>
      </p:nvGrpSpPr>
      <p:grpSpPr>
        <a:xfrm>
          <a:off y="0" x="0"/>
          <a:ext cy="0" cx="0"/>
          <a:chOff y="0" x="0"/>
          <a:chExt cy="0" cx="0"/>
        </a:xfrm>
      </p:grpSpPr>
      <p:sp>
        <p:nvSpPr>
          <p:cNvPr id="184" name="Shape 184"/>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The Research Question</a:t>
            </a:r>
          </a:p>
        </p:txBody>
      </p:sp>
      <p:sp>
        <p:nvSpPr>
          <p:cNvPr id="185" name="Shape 185"/>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lang="en"/>
              <a:t>Do conflicts affect a company's Corporate</a:t>
            </a:r>
          </a:p>
          <a:p>
            <a:pPr rtl="0" lvl="0">
              <a:buNone/>
            </a:pPr>
            <a:r>
              <a:rPr lang="en"/>
              <a:t>Social Responsibility policy?</a:t>
            </a:r>
          </a:p>
          <a:p>
            <a:r>
              <a:t/>
            </a:r>
          </a:p>
          <a:p>
            <a:r>
              <a:t/>
            </a:r>
          </a:p>
          <a:p>
            <a:r>
              <a:t/>
            </a:r>
          </a:p>
          <a:p>
            <a:r>
              <a:t/>
            </a:r>
          </a:p>
          <a:p>
            <a:r>
              <a:t/>
            </a:r>
          </a:p>
          <a:p>
            <a:r>
              <a:t/>
            </a:r>
          </a:p>
          <a:p>
            <a:pPr>
              <a:buNone/>
            </a:pPr>
            <a:r>
              <a:rPr lang="en"/>
              <a:t>We say yes. </a:t>
            </a:r>
          </a:p>
        </p:txBody>
      </p:sp>
      <p:sp>
        <p:nvSpPr>
          <p:cNvPr id="186" name="Shape 186"/>
          <p:cNvSpPr/>
          <p:nvPr/>
        </p:nvSpPr>
        <p:spPr>
          <a:xfrm>
            <a:off y="2788512" x="710100"/>
            <a:ext cy="2591074" cx="3194424"/>
          </a:xfrm>
          <a:prstGeom prst="rect">
            <a:avLst/>
          </a:prstGeom>
          <a:blipFill>
            <a:blip r:embed="rId4"/>
            <a:stretch>
              <a:fillRect/>
            </a:stretch>
          </a:blipFill>
        </p:spPr>
      </p:sp>
      <p:sp>
        <p:nvSpPr>
          <p:cNvPr id="187" name="Shape 187"/>
          <p:cNvSpPr/>
          <p:nvPr/>
        </p:nvSpPr>
        <p:spPr>
          <a:xfrm>
            <a:off y="2727200" x="4499600"/>
            <a:ext cy="2976399" cx="1787600"/>
          </a:xfrm>
          <a:prstGeom prst="rect">
            <a:avLst/>
          </a:prstGeom>
          <a:blipFill>
            <a:blip r:embed="rId5"/>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4" name="Shape 34"/>
        <p:cNvGrpSpPr/>
        <p:nvPr/>
      </p:nvGrpSpPr>
      <p:grpSpPr>
        <a:xfrm>
          <a:off y="0" x="0"/>
          <a:ext cy="0" cx="0"/>
          <a:chOff y="0" x="0"/>
          <a:chExt cy="0" cx="0"/>
        </a:xfrm>
      </p:grpSpPr>
      <p:sp>
        <p:nvSpPr>
          <p:cNvPr id="35" name="Shape 35"/>
          <p:cNvSpPr txBox="1"/>
          <p:nvPr>
            <p:ph type="ctrTitle"/>
          </p:nvPr>
        </p:nvSpPr>
        <p:spPr>
          <a:xfrm>
            <a:off y="213724" x="-1039900"/>
            <a:ext cy="1046400" cx="7772400"/>
          </a:xfrm>
          <a:prstGeom prst="rect">
            <a:avLst/>
          </a:prstGeom>
        </p:spPr>
        <p:txBody>
          <a:bodyPr bIns="91425" rIns="91425" lIns="91425" tIns="91425" anchor="b" anchorCtr="0">
            <a:noAutofit/>
          </a:bodyPr>
          <a:lstStyle/>
          <a:p>
            <a:pPr>
              <a:buNone/>
            </a:pPr>
            <a:r>
              <a:rPr lang="en"/>
              <a:t>Theory of CSR</a:t>
            </a:r>
          </a:p>
        </p:txBody>
      </p:sp>
      <p:sp>
        <p:nvSpPr>
          <p:cNvPr id="36" name="Shape 36"/>
          <p:cNvSpPr/>
          <p:nvPr/>
        </p:nvSpPr>
        <p:spPr>
          <a:xfrm>
            <a:off y="1260122" x="0"/>
            <a:ext cy="5440225" cx="6998375"/>
          </a:xfrm>
          <a:prstGeom prst="rect">
            <a:avLst/>
          </a:prstGeom>
          <a:blipFill>
            <a:blip r:embed="rId4"/>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0" name="Shape 40"/>
        <p:cNvGrpSpPr/>
        <p:nvPr/>
      </p:nvGrpSpPr>
      <p:grpSpPr>
        <a:xfrm>
          <a:off y="0" x="0"/>
          <a:ext cy="0" cx="0"/>
          <a:chOff y="0" x="0"/>
          <a:chExt cy="0" cx="0"/>
        </a:xfrm>
      </p:grpSpPr>
      <p:sp>
        <p:nvSpPr>
          <p:cNvPr id="41" name="Shape 41"/>
          <p:cNvSpPr txBox="1"/>
          <p:nvPr>
            <p:ph type="ctrTitle"/>
          </p:nvPr>
        </p:nvSpPr>
        <p:spPr>
          <a:xfrm>
            <a:off y="685723" x="685800"/>
            <a:ext cy="1546500" cx="7772400"/>
          </a:xfrm>
          <a:prstGeom prst="rect">
            <a:avLst/>
          </a:prstGeom>
        </p:spPr>
        <p:txBody>
          <a:bodyPr bIns="91425" rIns="91425" lIns="91425" tIns="91425" anchor="b" anchorCtr="0">
            <a:noAutofit/>
          </a:bodyPr>
          <a:lstStyle/>
          <a:p>
            <a:pPr rtl="0" lvl="0">
              <a:buNone/>
            </a:pPr>
            <a:r>
              <a:rPr sz="3600" lang="en">
                <a:solidFill>
                  <a:srgbClr val="000000"/>
                </a:solidFill>
              </a:rPr>
              <a:t>Research Question</a:t>
            </a:r>
          </a:p>
          <a:p>
            <a:pPr rtl="0" lvl="0">
              <a:buClr>
                <a:srgbClr val="000000"/>
              </a:buClr>
              <a:buSzPct val="30555"/>
              <a:buFont typeface="Arial"/>
              <a:buNone/>
            </a:pPr>
            <a:r>
              <a:rPr sz="3600" lang="en">
                <a:solidFill>
                  <a:srgbClr val="000000"/>
                </a:solidFill>
              </a:rPr>
              <a:t>Do conflicts affect a company’s CSR policy?</a:t>
            </a:r>
          </a:p>
          <a:p>
            <a:r>
              <a:t/>
            </a:r>
          </a:p>
        </p:txBody>
      </p:sp>
      <p:sp>
        <p:nvSpPr>
          <p:cNvPr id="42" name="Shape 42"/>
          <p:cNvSpPr txBox="1"/>
          <p:nvPr>
            <p:ph idx="1" type="subTitle"/>
          </p:nvPr>
        </p:nvSpPr>
        <p:spPr>
          <a:xfrm>
            <a:off y="2050575" x="685800"/>
            <a:ext cy="4303499" cx="7772400"/>
          </a:xfrm>
          <a:prstGeom prst="rect">
            <a:avLst/>
          </a:prstGeom>
        </p:spPr>
        <p:txBody>
          <a:bodyPr bIns="91425" rIns="91425" lIns="91425" tIns="91425" anchor="t" anchorCtr="0">
            <a:noAutofit/>
          </a:bodyPr>
          <a:lstStyle/>
          <a:p>
            <a:pPr rtl="0" lvl="0" indent="-419100" marL="457200">
              <a:lnSpc>
                <a:spcPct val="150000"/>
              </a:lnSpc>
              <a:buClr>
                <a:schemeClr val="dk2"/>
              </a:buClr>
              <a:buSzPct val="166666"/>
              <a:buFont typeface="Arial"/>
              <a:buChar char="•"/>
            </a:pPr>
            <a:r>
              <a:rPr lang="en">
                <a:solidFill>
                  <a:srgbClr val="000000"/>
                </a:solidFill>
              </a:rPr>
              <a:t>Turning point for CSR Policies </a:t>
            </a:r>
          </a:p>
          <a:p>
            <a:pPr rtl="0" lvl="0" indent="-419100" marL="457200">
              <a:lnSpc>
                <a:spcPct val="150000"/>
              </a:lnSpc>
              <a:buClr>
                <a:schemeClr val="dk2"/>
              </a:buClr>
              <a:buSzPct val="166666"/>
              <a:buFont typeface="Arial"/>
              <a:buChar char="•"/>
            </a:pPr>
            <a:r>
              <a:rPr lang="en">
                <a:solidFill>
                  <a:srgbClr val="000000"/>
                </a:solidFill>
              </a:rPr>
              <a:t>Analyzation of Responses to conflicts </a:t>
            </a:r>
          </a:p>
          <a:p>
            <a:pPr rtl="0" lvl="0" indent="-419100" marL="457200">
              <a:lnSpc>
                <a:spcPct val="150000"/>
              </a:lnSpc>
              <a:buClr>
                <a:schemeClr val="dk2"/>
              </a:buClr>
              <a:buSzPct val="166666"/>
              <a:buFont typeface="Arial"/>
              <a:buChar char="•"/>
            </a:pPr>
            <a:r>
              <a:rPr lang="en">
                <a:solidFill>
                  <a:srgbClr val="000000"/>
                </a:solidFill>
              </a:rPr>
              <a:t>How did the company resolve the conflict?</a:t>
            </a:r>
          </a:p>
          <a:p>
            <a:pPr lvl="0" indent="-419100" marL="457200">
              <a:lnSpc>
                <a:spcPct val="150000"/>
              </a:lnSpc>
              <a:buClr>
                <a:schemeClr val="dk2"/>
              </a:buClr>
              <a:buSzPct val="166666"/>
              <a:buFont typeface="Arial"/>
              <a:buChar char="•"/>
            </a:pPr>
            <a:r>
              <a:rPr lang="en">
                <a:solidFill>
                  <a:srgbClr val="000000"/>
                </a:solidFill>
              </a:rPr>
              <a:t>Were there any implementations of specific CSR policies? i.e. measurable targets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46" name="Shape 46"/>
        <p:cNvGrpSpPr/>
        <p:nvPr/>
      </p:nvGrpSpPr>
      <p:grpSpPr>
        <a:xfrm>
          <a:off y="0" x="0"/>
          <a:ext cy="0" cx="0"/>
          <a:chOff y="0" x="0"/>
          <a:chExt cy="0" cx="0"/>
        </a:xfrm>
      </p:grpSpPr>
      <p:sp>
        <p:nvSpPr>
          <p:cNvPr id="47" name="Shape 47"/>
          <p:cNvSpPr txBox="1"/>
          <p:nvPr>
            <p:ph type="ctrTitle"/>
          </p:nvPr>
        </p:nvSpPr>
        <p:spPr>
          <a:xfrm>
            <a:off y="282324" x="571500"/>
            <a:ext cy="785700" cx="7772400"/>
          </a:xfrm>
          <a:prstGeom prst="rect">
            <a:avLst/>
          </a:prstGeom>
        </p:spPr>
        <p:txBody>
          <a:bodyPr bIns="91425" rIns="91425" lIns="91425" tIns="91425" anchor="b" anchorCtr="0">
            <a:noAutofit/>
          </a:bodyPr>
          <a:lstStyle/>
          <a:p>
            <a:pPr algn="l" rtl="0" lvl="0">
              <a:buNone/>
            </a:pPr>
            <a:r>
              <a:rPr lang="en"/>
              <a:t>Coca Cola History </a:t>
            </a:r>
          </a:p>
        </p:txBody>
      </p:sp>
      <p:sp>
        <p:nvSpPr>
          <p:cNvPr id="48" name="Shape 48"/>
          <p:cNvSpPr txBox="1"/>
          <p:nvPr>
            <p:ph idx="1" type="subTitle"/>
          </p:nvPr>
        </p:nvSpPr>
        <p:spPr>
          <a:xfrm>
            <a:off y="2050573" x="685800"/>
            <a:ext cy="2166300" cx="7772400"/>
          </a:xfrm>
          <a:prstGeom prst="rect">
            <a:avLst/>
          </a:prstGeom>
        </p:spPr>
        <p:txBody>
          <a:bodyPr bIns="91425" rIns="91425" lIns="91425" tIns="91425" anchor="t" anchorCtr="0">
            <a:noAutofit/>
          </a:bodyPr>
          <a:lstStyle/>
          <a:p/>
        </p:txBody>
      </p:sp>
      <p:sp>
        <p:nvSpPr>
          <p:cNvPr id="49" name="Shape 49"/>
          <p:cNvSpPr/>
          <p:nvPr/>
        </p:nvSpPr>
        <p:spPr>
          <a:xfrm>
            <a:off y="1" x="0"/>
            <a:ext cy="43700978" cx="8047074"/>
          </a:xfrm>
          <a:prstGeom prst="rect">
            <a:avLst/>
          </a:prstGeom>
          <a:blipFill>
            <a:blip r:embed="rId4"/>
            <a:stretch>
              <a:fillRect/>
            </a:stretch>
          </a:blipFill>
          <a:ln>
            <a:noFill/>
          </a:ln>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3" name="Shape 53"/>
        <p:cNvGrpSpPr/>
        <p:nvPr/>
      </p:nvGrpSpPr>
      <p:grpSpPr>
        <a:xfrm>
          <a:off y="0" x="0"/>
          <a:ext cy="0" cx="0"/>
          <a:chOff y="0" x="0"/>
          <a:chExt cy="0" cx="0"/>
        </a:xfrm>
      </p:grpSpPr>
      <p:sp>
        <p:nvSpPr>
          <p:cNvPr id="54" name="Shape 54"/>
          <p:cNvSpPr txBox="1"/>
          <p:nvPr>
            <p:ph type="ctrTitle"/>
          </p:nvPr>
        </p:nvSpPr>
        <p:spPr>
          <a:xfrm>
            <a:off y="2111123" x="685800"/>
            <a:ext cy="1546500" cx="7772400"/>
          </a:xfrm>
          <a:prstGeom prst="rect">
            <a:avLst/>
          </a:prstGeom>
        </p:spPr>
        <p:txBody>
          <a:bodyPr bIns="91425" rIns="91425" lIns="91425" tIns="91425" anchor="b" anchorCtr="0">
            <a:noAutofit/>
          </a:bodyPr>
          <a:lstStyle/>
          <a:p/>
        </p:txBody>
      </p:sp>
      <p:sp>
        <p:nvSpPr>
          <p:cNvPr id="55" name="Shape 55"/>
          <p:cNvSpPr txBox="1"/>
          <p:nvPr>
            <p:ph idx="1" type="subTitle"/>
          </p:nvPr>
        </p:nvSpPr>
        <p:spPr>
          <a:xfrm>
            <a:off y="3786737" x="685800"/>
            <a:ext cy="1046400" cx="7772400"/>
          </a:xfrm>
          <a:prstGeom prst="rect">
            <a:avLst/>
          </a:prstGeom>
        </p:spPr>
        <p:txBody>
          <a:bodyPr bIns="91425" rIns="91425" lIns="91425" tIns="91425" anchor="t" anchorCtr="0">
            <a:noAutofit/>
          </a:bodyPr>
          <a:lstStyle/>
          <a:p/>
        </p:txBody>
      </p:sp>
      <p:sp>
        <p:nvSpPr>
          <p:cNvPr id="56" name="Shape 56"/>
          <p:cNvSpPr/>
          <p:nvPr/>
        </p:nvSpPr>
        <p:spPr>
          <a:xfrm>
            <a:off y="0" x="0"/>
            <a:ext cy="6858000" cx="7575049"/>
          </a:xfrm>
          <a:prstGeom prst="rect">
            <a:avLst/>
          </a:prstGeom>
          <a:blipFill>
            <a:blip r:embed="rId3"/>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60" name="Shape 60"/>
        <p:cNvGrpSpPr/>
        <p:nvPr/>
      </p:nvGrpSpPr>
      <p:grpSpPr>
        <a:xfrm>
          <a:off y="0" x="0"/>
          <a:ext cy="0" cx="0"/>
          <a:chOff y="0" x="0"/>
          <a:chExt cy="0" cx="0"/>
        </a:xfrm>
      </p:grpSpPr>
      <p:sp>
        <p:nvSpPr>
          <p:cNvPr id="61" name="Shape 61"/>
          <p:cNvSpPr txBox="1"/>
          <p:nvPr>
            <p:ph type="ctrTitle"/>
          </p:nvPr>
        </p:nvSpPr>
        <p:spPr>
          <a:xfrm>
            <a:off y="2111123" x="685800"/>
            <a:ext cy="1546500" cx="7772400"/>
          </a:xfrm>
          <a:prstGeom prst="rect">
            <a:avLst/>
          </a:prstGeom>
        </p:spPr>
        <p:txBody>
          <a:bodyPr bIns="91425" rIns="91425" lIns="91425" tIns="91425" anchor="b" anchorCtr="0">
            <a:noAutofit/>
          </a:bodyPr>
          <a:lstStyle/>
          <a:p/>
        </p:txBody>
      </p:sp>
      <p:sp>
        <p:nvSpPr>
          <p:cNvPr id="62" name="Shape 62"/>
          <p:cNvSpPr txBox="1"/>
          <p:nvPr>
            <p:ph idx="1" type="subTitle"/>
          </p:nvPr>
        </p:nvSpPr>
        <p:spPr>
          <a:xfrm>
            <a:off y="3786737" x="685800"/>
            <a:ext cy="1046400" cx="7772400"/>
          </a:xfrm>
          <a:prstGeom prst="rect">
            <a:avLst/>
          </a:prstGeom>
        </p:spPr>
        <p:txBody>
          <a:bodyPr bIns="91425" rIns="91425" lIns="91425" tIns="91425" anchor="t" anchorCtr="0">
            <a:noAutofit/>
          </a:bodyPr>
          <a:lstStyle/>
          <a:p/>
        </p:txBody>
      </p:sp>
      <p:sp>
        <p:nvSpPr>
          <p:cNvPr id="63" name="Shape 63"/>
          <p:cNvSpPr/>
          <p:nvPr/>
        </p:nvSpPr>
        <p:spPr>
          <a:xfrm>
            <a:off y="-27" x="0"/>
            <a:ext cy="6857999" cx="7772399"/>
          </a:xfrm>
          <a:prstGeom prst="rect">
            <a:avLst/>
          </a:prstGeom>
          <a:blipFill>
            <a:blip r:embed="rId3"/>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67" name="Shape 67"/>
        <p:cNvGrpSpPr/>
        <p:nvPr/>
      </p:nvGrpSpPr>
      <p:grpSpPr>
        <a:xfrm>
          <a:off y="0" x="0"/>
          <a:ext cy="0" cx="0"/>
          <a:chOff y="0" x="0"/>
          <a:chExt cy="0" cx="0"/>
        </a:xfrm>
      </p:grpSpPr>
      <p:sp>
        <p:nvSpPr>
          <p:cNvPr id="68" name="Shape 68"/>
          <p:cNvSpPr txBox="1"/>
          <p:nvPr>
            <p:ph type="ctrTitle"/>
          </p:nvPr>
        </p:nvSpPr>
        <p:spPr>
          <a:xfrm>
            <a:off y="2111123" x="685800"/>
            <a:ext cy="1546500" cx="7772400"/>
          </a:xfrm>
          <a:prstGeom prst="rect">
            <a:avLst/>
          </a:prstGeom>
        </p:spPr>
        <p:txBody>
          <a:bodyPr bIns="91425" rIns="91425" lIns="91425" tIns="91425" anchor="b" anchorCtr="0">
            <a:noAutofit/>
          </a:bodyPr>
          <a:lstStyle/>
          <a:p/>
        </p:txBody>
      </p:sp>
      <p:sp>
        <p:nvSpPr>
          <p:cNvPr id="69" name="Shape 69"/>
          <p:cNvSpPr txBox="1"/>
          <p:nvPr>
            <p:ph idx="1" type="subTitle"/>
          </p:nvPr>
        </p:nvSpPr>
        <p:spPr>
          <a:xfrm>
            <a:off y="3786737" x="685800"/>
            <a:ext cy="1046400" cx="7772400"/>
          </a:xfrm>
          <a:prstGeom prst="rect">
            <a:avLst/>
          </a:prstGeom>
        </p:spPr>
        <p:txBody>
          <a:bodyPr bIns="91425" rIns="91425" lIns="91425" tIns="91425" anchor="t" anchorCtr="0">
            <a:noAutofit/>
          </a:bodyPr>
          <a:lstStyle/>
          <a:p/>
        </p:txBody>
      </p:sp>
      <p:sp>
        <p:nvSpPr>
          <p:cNvPr id="70" name="Shape 70"/>
          <p:cNvSpPr/>
          <p:nvPr/>
        </p:nvSpPr>
        <p:spPr>
          <a:xfrm>
            <a:off y="0" x="6"/>
            <a:ext cy="6857999" cx="9766000"/>
          </a:xfrm>
          <a:prstGeom prst="rect">
            <a:avLst/>
          </a:prstGeom>
          <a:blipFill>
            <a:blip r:embed="rId3"/>
            <a:stretch>
              <a:fillRect/>
            </a:stretch>
          </a:blip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74" name="Shape 74"/>
        <p:cNvGrpSpPr/>
        <p:nvPr/>
      </p:nvGrpSpPr>
      <p:grpSpPr>
        <a:xfrm>
          <a:off y="0" x="0"/>
          <a:ext cy="0" cx="0"/>
          <a:chOff y="0" x="0"/>
          <a:chExt cy="0" cx="0"/>
        </a:xfrm>
      </p:grpSpPr>
      <p:sp>
        <p:nvSpPr>
          <p:cNvPr id="75" name="Shape 75"/>
          <p:cNvSpPr txBox="1"/>
          <p:nvPr>
            <p:ph type="ctrTitle"/>
          </p:nvPr>
        </p:nvSpPr>
        <p:spPr>
          <a:xfrm>
            <a:off y="2111123" x="685800"/>
            <a:ext cy="1546500" cx="7772400"/>
          </a:xfrm>
          <a:prstGeom prst="rect">
            <a:avLst/>
          </a:prstGeom>
        </p:spPr>
        <p:txBody>
          <a:bodyPr bIns="91425" rIns="91425" lIns="91425" tIns="91425" anchor="b" anchorCtr="0">
            <a:noAutofit/>
          </a:bodyPr>
          <a:lstStyle/>
          <a:p/>
        </p:txBody>
      </p:sp>
      <p:sp>
        <p:nvSpPr>
          <p:cNvPr id="76" name="Shape 76"/>
          <p:cNvSpPr txBox="1"/>
          <p:nvPr>
            <p:ph idx="1" type="subTitle"/>
          </p:nvPr>
        </p:nvSpPr>
        <p:spPr>
          <a:xfrm>
            <a:off y="3786737" x="685800"/>
            <a:ext cy="1046400" cx="7772400"/>
          </a:xfrm>
          <a:prstGeom prst="rect">
            <a:avLst/>
          </a:prstGeom>
        </p:spPr>
        <p:txBody>
          <a:bodyPr bIns="91425" rIns="91425" lIns="91425" tIns="91425" anchor="t" anchorCtr="0">
            <a:noAutofit/>
          </a:bodyPr>
          <a:lstStyle/>
          <a:p/>
        </p:txBody>
      </p:sp>
      <p:sp>
        <p:nvSpPr>
          <p:cNvPr id="77" name="Shape 77"/>
          <p:cNvSpPr/>
          <p:nvPr/>
        </p:nvSpPr>
        <p:spPr>
          <a:xfrm>
            <a:off y="0" x="0"/>
            <a:ext cy="6857999" cx="8458200"/>
          </a:xfrm>
          <a:prstGeom prst="rect">
            <a:avLst/>
          </a:prstGeom>
          <a:blipFill>
            <a:blip r:embed="rId3"/>
            <a:stretch>
              <a:fillRect/>
            </a:stretch>
          </a:blipFill>
          <a:ln>
            <a:noFill/>
          </a:ln>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