
<file path=[Content_Types].xml><?xml version="1.0" encoding="utf-8"?>
<Types xmlns="http://schemas.openxmlformats.org/package/2006/content-types">
  <Default Extension="jpg" ContentType="image/jpeg"/>
  <Default Extension="rels" ContentType="application/vnd.openxmlformats-package.relationships+xml"/>
  <Default Extension="png" ContentType="image/png"/>
  <Default Extension="xml" ContentType="application/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notesSlides/notesSlide4.xml" ContentType="application/vnd.openxmlformats-officedocument.presentationml.notesSlide+xml"/>
  <Override PartName="/ppt/notesSlides/notesSlide39.xml" ContentType="application/vnd.openxmlformats-officedocument.presentationml.notesSlide+xml"/>
  <Override PartName="/ppt/notesSlides/notesSlide5.xml" ContentType="application/vnd.openxmlformats-officedocument.presentationml.notesSlide+xml"/>
  <Override PartName="/ppt/notesSlides/notesSlide20.xml" ContentType="application/vnd.openxmlformats-officedocument.presentationml.notesSlide+xml"/>
  <Override PartName="/ppt/notesSlides/notesSlide9.xml" ContentType="application/vnd.openxmlformats-officedocument.presentationml.notesSlide+xml"/>
  <Override PartName="/ppt/notesSlides/notesSlide33.xml" ContentType="application/vnd.openxmlformats-officedocument.presentationml.notesSlide+xml"/>
  <Override PartName="/ppt/notesSlides/notesSlide10.xml" ContentType="application/vnd.openxmlformats-officedocument.presentationml.notesSlide+xml"/>
  <Override PartName="/ppt/notesSlides/notesSlide24.xml" ContentType="application/vnd.openxmlformats-officedocument.presentationml.notesSlide+xml"/>
  <Override PartName="/ppt/notesSlides/notesSlide17.xml" ContentType="application/vnd.openxmlformats-officedocument.presentationml.notesSlide+xml"/>
  <Override PartName="/ppt/notesSlides/notesSlide14.xml" ContentType="application/vnd.openxmlformats-officedocument.presentationml.notesSlide+xml"/>
  <Override PartName="/ppt/notesSlides/notesSlide25.xml" ContentType="application/vnd.openxmlformats-officedocument.presentationml.notesSlide+xml"/>
  <Override PartName="/ppt/notesSlides/notesSlide37.xml" ContentType="application/vnd.openxmlformats-officedocument.presentationml.notesSlide+xml"/>
  <Override PartName="/ppt/notesSlides/notesSlide32.xml" ContentType="application/vnd.openxmlformats-officedocument.presentationml.notesSlide+xml"/>
  <Override PartName="/ppt/notesSlides/notesSlide7.xml" ContentType="application/vnd.openxmlformats-officedocument.presentationml.notesSlide+xml"/>
  <Override PartName="/ppt/notesSlides/notesSlide2.xml" ContentType="application/vnd.openxmlformats-officedocument.presentationml.notesSlide+xml"/>
  <Override PartName="/ppt/notesSlides/notesSlide35.xml" ContentType="application/vnd.openxmlformats-officedocument.presentationml.notesSlide+xml"/>
  <Override PartName="/ppt/notesSlides/notesSlide31.xml" ContentType="application/vnd.openxmlformats-officedocument.presentationml.notesSlide+xml"/>
  <Override PartName="/ppt/notesSlides/notesSlide22.xml" ContentType="application/vnd.openxmlformats-officedocument.presentationml.notesSlide+xml"/>
  <Override PartName="/ppt/notesSlides/notesSlide13.xml" ContentType="application/vnd.openxmlformats-officedocument.presentationml.notesSlide+xml"/>
  <Override PartName="/ppt/notesSlides/notesSlide27.xml" ContentType="application/vnd.openxmlformats-officedocument.presentationml.notesSlide+xml"/>
  <Override PartName="/ppt/notesSlides/notesSlide41.xml" ContentType="application/vnd.openxmlformats-officedocument.presentationml.notesSlide+xml"/>
  <Override PartName="/ppt/notesSlides/notesSlide16.xml" ContentType="application/vnd.openxmlformats-officedocument.presentationml.notesSlide+xml"/>
  <Override PartName="/ppt/notesSlides/notesSlide12.xml" ContentType="application/vnd.openxmlformats-officedocument.presentationml.notesSlide+xml"/>
  <Override PartName="/ppt/notesSlides/notesSlide3.xml" ContentType="application/vnd.openxmlformats-officedocument.presentationml.notesSlide+xml"/>
  <Override PartName="/ppt/notesSlides/notesSlide1.xml" ContentType="application/vnd.openxmlformats-officedocument.presentationml.notesSlide+xml"/>
  <Override PartName="/ppt/notesSlides/notesSlide15.xml" ContentType="application/vnd.openxmlformats-officedocument.presentationml.notesSlide+xml"/>
  <Override PartName="/ppt/notesSlides/notesSlide6.xml" ContentType="application/vnd.openxmlformats-officedocument.presentationml.notesSlide+xml"/>
  <Override PartName="/ppt/notesSlides/notesSlide38.xml" ContentType="application/vnd.openxmlformats-officedocument.presentationml.notesSlide+xml"/>
  <Override PartName="/ppt/notesSlides/notesSlide28.xml" ContentType="application/vnd.openxmlformats-officedocument.presentationml.notesSlide+xml"/>
  <Override PartName="/ppt/notesSlides/notesSlide40.xml" ContentType="application/vnd.openxmlformats-officedocument.presentationml.notesSlide+xml"/>
  <Override PartName="/ppt/notesSlides/notesSlide26.xml" ContentType="application/vnd.openxmlformats-officedocument.presentationml.notesSlide+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3.xml" ContentType="application/vnd.openxmlformats-officedocument.presentationml.notesSlide+xml"/>
  <Override PartName="/ppt/notesSlides/notesSlide29.xml" ContentType="application/vnd.openxmlformats-officedocument.presentationml.notesSlide+xml"/>
  <Override PartName="/ppt/notesSlides/notesSlide19.xml" ContentType="application/vnd.openxmlformats-officedocument.presentationml.notesSlide+xml"/>
  <Override PartName="/ppt/notesSlides/notesSlide30.xml" ContentType="application/vnd.openxmlformats-officedocument.presentationml.notesSlide+xml"/>
  <Override PartName="/ppt/notesSlides/notesSlide34.xml" ContentType="application/vnd.openxmlformats-officedocument.presentationml.notesSlide+xml"/>
  <Override PartName="/ppt/notesSlides/notesSlide21.xml" ContentType="application/vnd.openxmlformats-officedocument.presentationml.notesSlide+xml"/>
  <Override PartName="/ppt/notesSlides/notesSlide36.xml" ContentType="application/vnd.openxmlformats-officedocument.presentationml.notesSlide+xml"/>
  <Override PartName="/ppt/notesSlides/notesSlide18.xml" ContentType="application/vnd.openxmlformats-officedocument.presentationml.notesSlide+xml"/>
  <Override PartName="/ppt/notesMasters/notesMaster1.xml" ContentType="application/vnd.openxmlformats-officedocument.presentationml.notesMaster+xml"/>
  <Override PartName="/ppt/presentation.xml" ContentType="application/vnd.openxmlformats-officedocument.presentationml.presentation.main+xml"/>
  <Override PartName="/ppt/presProps.xml" ContentType="application/vnd.openxmlformats-officedocument.presentationml.presProps+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slideMasters/slideMaster1.xml" ContentType="application/vnd.openxmlformats-officedocument.presentationml.slideMaster+xml"/>
  <Override PartName="/ppt/slides/slide37.xml" ContentType="application/vnd.openxmlformats-officedocument.presentationml.slide+xml"/>
  <Override PartName="/ppt/slides/slide16.xml" ContentType="application/vnd.openxmlformats-officedocument.presentationml.slide+xml"/>
  <Override PartName="/ppt/slides/slide21.xml" ContentType="application/vnd.openxmlformats-officedocument.presentationml.slide+xml"/>
  <Override PartName="/ppt/slides/slide2.xml" ContentType="application/vnd.openxmlformats-officedocument.presentationml.slide+xml"/>
  <Override PartName="/ppt/slides/slide26.xml" ContentType="application/vnd.openxmlformats-officedocument.presentationml.slide+xml"/>
  <Override PartName="/ppt/slides/slide6.xml" ContentType="application/vnd.openxmlformats-officedocument.presentationml.slide+xml"/>
  <Override PartName="/ppt/slides/slide3.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6.xml" ContentType="application/vnd.openxmlformats-officedocument.presentationml.slide+xml"/>
  <Override PartName="/ppt/slides/slide35.xml" ContentType="application/vnd.openxmlformats-officedocument.presentationml.slide+xml"/>
  <Override PartName="/ppt/slides/slide17.xml" ContentType="application/vnd.openxmlformats-officedocument.presentationml.slide+xml"/>
  <Override PartName="/ppt/slides/slide24.xml" ContentType="application/vnd.openxmlformats-officedocument.presentationml.slide+xml"/>
  <Override PartName="/ppt/slides/slide34.xml" ContentType="application/vnd.openxmlformats-officedocument.presentationml.slide+xml"/>
  <Override PartName="/ppt/slides/slide23.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31.xml" ContentType="application/vnd.openxmlformats-officedocument.presentationml.slide+xml"/>
  <Override PartName="/ppt/slides/slide40.xml" ContentType="application/vnd.openxmlformats-officedocument.presentationml.slide+xml"/>
  <Override PartName="/ppt/slides/slide32.xml" ContentType="application/vnd.openxmlformats-officedocument.presentationml.slide+xml"/>
  <Override PartName="/ppt/slides/slide1.xml" ContentType="application/vnd.openxmlformats-officedocument.presentationml.slide+xml"/>
  <Override PartName="/ppt/slides/slide38.xml" ContentType="application/vnd.openxmlformats-officedocument.presentationml.slide+xml"/>
  <Override PartName="/ppt/slides/slide20.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9.xml" ContentType="application/vnd.openxmlformats-officedocument.presentationml.slide+xml"/>
  <Override PartName="/ppt/slides/slide39.xml" ContentType="application/vnd.openxmlformats-officedocument.presentationml.slide+xml"/>
  <Override PartName="/ppt/slides/slide9.xml" ContentType="application/vnd.openxmlformats-officedocument.presentationml.slide+xml"/>
  <Override PartName="/ppt/slides/slide18.xml" ContentType="application/vnd.openxmlformats-officedocument.presentationml.slide+xml"/>
  <Override PartName="/ppt/slides/slide15.xml" ContentType="application/vnd.openxmlformats-officedocument.presentationml.slide+xml"/>
  <Override PartName="/ppt/slides/slide7.xml" ContentType="application/vnd.openxmlformats-officedocument.presentationml.slide+xml"/>
  <Override PartName="/ppt/slides/slide30.xml" ContentType="application/vnd.openxmlformats-officedocument.presentationml.slide+xml"/>
  <Override PartName="/ppt/slides/slide8.xml" ContentType="application/vnd.openxmlformats-officedocument.presentationml.slide+xml"/>
  <Override PartName="/ppt/slides/slide27.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4.xml" ContentType="application/vnd.openxmlformats-officedocument.presentationml.slide+xml"/>
  <Override PartName="/ppt/slides/slide14.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22.xml" ContentType="application/vnd.openxmlformats-officedocument.presentationml.slide+xml"/>
  <Override PartName="/ppt/tableStyles.xml" ContentType="application/vnd.openxmlformats-officedocument.presentationml.tableStyles+xml"/>
</Types>
</file>

<file path=_rels/.rels><?xml version="1.0" encoding="UTF-8" standalone="yes"?><Relationships xmlns="http://schemas.openxmlformats.org/package/2006/relationships"><Relationship Target="ppt/presentation.xml" Type="http://schemas.openxmlformats.org/officeDocument/2006/relationships/officeDocument" Id="rId1"/></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aveSubsetFonts="1" autoCompressPictures="0" mc:PreserveAttributes="mv:*" mc:Ignorable="mv">
  <p:sldMasterIdLst>
    <p:sldMasterId id="2147483654"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Lst>
  <p:sldSz cy="6858000" cx="9144000"/>
  <p:notesSz cy="9144000" cx="6858000"/>
  <p:defaultText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file>

<file path=ppt/tableStyles.xml><?xml version="1.0" encoding="utf-8"?>
<a:tblStyleLst xmlns:a="http://schemas.openxmlformats.org/drawingml/2006/main" xmlns:r="http://schemas.openxmlformats.org/officeDocument/2006/relationships" def="{90651C3A-4460-11DB-9652-00E08161165F}"/>
</file>

<file path=ppt/_rels/presentation.xml.rels><?xml version="1.0" encoding="UTF-8" standalone="yes"?><Relationships xmlns="http://schemas.openxmlformats.org/package/2006/relationships"><Relationship Target="slides/slide34.xml" Type="http://schemas.openxmlformats.org/officeDocument/2006/relationships/slide" Id="rId39"/><Relationship Target="slides/slide33.xml" Type="http://schemas.openxmlformats.org/officeDocument/2006/relationships/slide" Id="rId38"/><Relationship Target="slides/slide32.xml" Type="http://schemas.openxmlformats.org/officeDocument/2006/relationships/slide" Id="rId37"/><Relationship Target="slides/slide14.xml" Type="http://schemas.openxmlformats.org/officeDocument/2006/relationships/slide" Id="rId19"/><Relationship Target="slides/slide31.xml" Type="http://schemas.openxmlformats.org/officeDocument/2006/relationships/slide" Id="rId36"/><Relationship Target="slides/slide13.xml" Type="http://schemas.openxmlformats.org/officeDocument/2006/relationships/slide" Id="rId18"/><Relationship Target="slides/slide12.xml" Type="http://schemas.openxmlformats.org/officeDocument/2006/relationships/slide" Id="rId17"/><Relationship Target="slides/slide11.xml" Type="http://schemas.openxmlformats.org/officeDocument/2006/relationships/slide" Id="rId16"/><Relationship Target="slides/slide10.xml" Type="http://schemas.openxmlformats.org/officeDocument/2006/relationships/slide" Id="rId15"/><Relationship Target="slides/slide9.xml" Type="http://schemas.openxmlformats.org/officeDocument/2006/relationships/slide" Id="rId14"/><Relationship Target="slides/slide25.xml" Type="http://schemas.openxmlformats.org/officeDocument/2006/relationships/slide" Id="rId30"/><Relationship Target="slides/slide7.xml" Type="http://schemas.openxmlformats.org/officeDocument/2006/relationships/slide" Id="rId12"/><Relationship Target="slides/slide26.xml" Type="http://schemas.openxmlformats.org/officeDocument/2006/relationships/slide" Id="rId31"/><Relationship Target="slides/slide8.xml" Type="http://schemas.openxmlformats.org/officeDocument/2006/relationships/slide" Id="rId13"/><Relationship Target="slides/slide5.xml" Type="http://schemas.openxmlformats.org/officeDocument/2006/relationships/slide" Id="rId10"/><Relationship Target="slides/slide6.xml" Type="http://schemas.openxmlformats.org/officeDocument/2006/relationships/slide" Id="rId11"/><Relationship Target="slides/slide29.xml" Type="http://schemas.openxmlformats.org/officeDocument/2006/relationships/slide" Id="rId34"/><Relationship Target="slides/slide30.xml" Type="http://schemas.openxmlformats.org/officeDocument/2006/relationships/slide" Id="rId35"/><Relationship Target="slides/slide27.xml" Type="http://schemas.openxmlformats.org/officeDocument/2006/relationships/slide" Id="rId32"/><Relationship Target="slides/slide28.xml" Type="http://schemas.openxmlformats.org/officeDocument/2006/relationships/slide" Id="rId33"/><Relationship Target="slides/slide24.xml" Type="http://schemas.openxmlformats.org/officeDocument/2006/relationships/slide" Id="rId29"/><Relationship Target="slides/slide21.xml" Type="http://schemas.openxmlformats.org/officeDocument/2006/relationships/slide" Id="rId26"/><Relationship Target="slides/slide20.xml" Type="http://schemas.openxmlformats.org/officeDocument/2006/relationships/slide" Id="rId25"/><Relationship Target="slides/slide23.xml" Type="http://schemas.openxmlformats.org/officeDocument/2006/relationships/slide" Id="rId28"/><Relationship Target="slides/slide22.xml" Type="http://schemas.openxmlformats.org/officeDocument/2006/relationships/slide" Id="rId27"/><Relationship Target="presProps.xml" Type="http://schemas.openxmlformats.org/officeDocument/2006/relationships/presProps" Id="rId2"/><Relationship Target="slides/slide16.xml" Type="http://schemas.openxmlformats.org/officeDocument/2006/relationships/slide" Id="rId21"/><Relationship Target="slides/slide35.xml" Type="http://schemas.openxmlformats.org/officeDocument/2006/relationships/slide" Id="rId40"/><Relationship Target="theme/theme3.xml" Type="http://schemas.openxmlformats.org/officeDocument/2006/relationships/theme" Id="rId1"/><Relationship Target="slides/slide17.xml" Type="http://schemas.openxmlformats.org/officeDocument/2006/relationships/slide" Id="rId22"/><Relationship Target="slides/slide36.xml" Type="http://schemas.openxmlformats.org/officeDocument/2006/relationships/slide" Id="rId41"/><Relationship Target="slideMasters/slideMaster1.xml" Type="http://schemas.openxmlformats.org/officeDocument/2006/relationships/slideMaster" Id="rId4"/><Relationship Target="slides/slide18.xml" Type="http://schemas.openxmlformats.org/officeDocument/2006/relationships/slide" Id="rId23"/><Relationship Target="slides/slide37.xml" Type="http://schemas.openxmlformats.org/officeDocument/2006/relationships/slide" Id="rId42"/><Relationship Target="tableStyles.xml" Type="http://schemas.openxmlformats.org/officeDocument/2006/relationships/tableStyles" Id="rId3"/><Relationship Target="slides/slide19.xml" Type="http://schemas.openxmlformats.org/officeDocument/2006/relationships/slide" Id="rId24"/><Relationship Target="slides/slide38.xml" Type="http://schemas.openxmlformats.org/officeDocument/2006/relationships/slide" Id="rId43"/><Relationship Target="slides/slide39.xml" Type="http://schemas.openxmlformats.org/officeDocument/2006/relationships/slide" Id="rId44"/><Relationship Target="slides/slide40.xml" Type="http://schemas.openxmlformats.org/officeDocument/2006/relationships/slide" Id="rId45"/><Relationship Target="slides/slide41.xml" Type="http://schemas.openxmlformats.org/officeDocument/2006/relationships/slide" Id="rId46"/><Relationship Target="slides/slide15.xml" Type="http://schemas.openxmlformats.org/officeDocument/2006/relationships/slide" Id="rId20"/><Relationship Target="slides/slide4.xml" Type="http://schemas.openxmlformats.org/officeDocument/2006/relationships/slide" Id="rId9"/><Relationship Target="slides/slide1.xml" Type="http://schemas.openxmlformats.org/officeDocument/2006/relationships/slide" Id="rId6"/><Relationship Target="notesMasters/notesMaster1.xml" Type="http://schemas.openxmlformats.org/officeDocument/2006/relationships/notesMaster" Id="rId5"/><Relationship Target="slides/slide3.xml" Type="http://schemas.openxmlformats.org/officeDocument/2006/relationships/slide" Id="rId8"/><Relationship Target="slides/slide2.xml" Type="http://schemas.openxmlformats.org/officeDocument/2006/relationships/slide" Id="rId7"/></Relationships>
</file>

<file path=ppt/notesMasters/_rels/notesMaster1.xml.rels><?xml version="1.0" encoding="UTF-8" standalone="yes"?><Relationships xmlns="http://schemas.openxmlformats.org/package/2006/relationships"><Relationship Target="../theme/theme2.xml" Type="http://schemas.openxmlformats.org/officeDocument/2006/relationships/theme" Id="rId1"/></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 name="Shape 1"/>
        <p:cNvGrpSpPr/>
        <p:nvPr/>
      </p:nvGrpSpPr>
      <p:grpSpPr>
        <a:xfrm>
          <a:off y="0" x="0"/>
          <a:ext cy="0" cx="0"/>
          <a:chOff y="0" x="0"/>
          <a:chExt cy="0" cx="0"/>
        </a:xfrm>
      </p:grpSpPr>
      <p:sp>
        <p:nvSpPr>
          <p:cNvPr id="2" name="Shape 2"/>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3" name="Shape 3"/>
          <p:cNvSpPr txBox="1"/>
          <p:nvPr>
            <p:ph idx="1" type="body"/>
          </p:nvPr>
        </p:nvSpPr>
        <p:spPr>
          <a:xfrm>
            <a:off y="4343400" x="685800"/>
            <a:ext cy="4114800" cx="5486399"/>
          </a:xfrm>
          <a:prstGeom prst="rect">
            <a:avLst/>
          </a:prstGeom>
        </p:spPr>
        <p:txBody>
          <a:bodyPr bIns="91425" rIns="91425" lIns="91425" tIns="91425" anchor="t" anchorCtr="0"/>
          <a:lstStyle>
            <a:lvl1pPr>
              <a:defRPr sz="1100"/>
            </a:lvl1pPr>
            <a:lvl2pPr>
              <a:defRPr sz="1100"/>
            </a:lvl2pPr>
            <a:lvl3pPr>
              <a:defRPr sz="1100"/>
            </a:lvl3pPr>
            <a:lvl4pPr>
              <a:defRPr sz="1100"/>
            </a:lvl4pPr>
            <a:lvl5pPr>
              <a:defRPr sz="1100"/>
            </a:lvl5pPr>
            <a:lvl6pPr>
              <a:defRPr sz="1100"/>
            </a:lvl6pPr>
            <a:lvl7pPr>
              <a:defRPr sz="1100"/>
            </a:lvl7pPr>
            <a:lvl8pPr>
              <a:defRPr sz="1100"/>
            </a:lvl8pPr>
            <a:lvl9pPr>
              <a:defRPr sz="1100"/>
            </a:lvl9pPr>
          </a:lstStyle>
          <a:p/>
        </p:txBody>
      </p:sp>
    </p:spTree>
  </p:cSld>
  <p:clrMap accent2="accent2" accent3="accent3" accent4="accent4" accent5="accent5" accent6="accent6" hlink="hlink" tx2="lt2" tx1="dk1" bg2="dk2" bg1="lt1" folHlink="folHlink" accent1="accent1"/>
</p:notesMaster>
</file>

<file path=ppt/notesSlides/_rels/notesSlide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1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2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2.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3.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3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0.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41.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5.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6.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7.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8.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_rels/notesSlide9.xml.rels><?xml version="1.0" encoding="UTF-8" standalone="yes"?><Relationships xmlns="http://schemas.openxmlformats.org/package/2006/relationships"><Relationship Target="../notesMasters/notesMaster1.xml" Type="http://schemas.openxmlformats.org/officeDocument/2006/relationships/notesMaster" Id="rId1"/></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3" name="Shape 93"/>
        <p:cNvGrpSpPr/>
        <p:nvPr/>
      </p:nvGrpSpPr>
      <p:grpSpPr>
        <a:xfrm>
          <a:off y="0" x="0"/>
          <a:ext cy="0" cx="0"/>
          <a:chOff y="0" x="0"/>
          <a:chExt cy="0" cx="0"/>
        </a:xfrm>
      </p:grpSpPr>
      <p:sp>
        <p:nvSpPr>
          <p:cNvPr id="94" name="Shape 94"/>
          <p:cNvSpPr/>
          <p:nvPr>
            <p:ph idx="2" type="sldImg"/>
          </p:nvPr>
        </p:nvSpPr>
        <p:spPr>
          <a:xfrm>
            <a:off y="685800" x="1143225"/>
            <a:ext cy="3429000" cx="4572225"/>
          </a:xfrm>
          <a:custGeom>
            <a:pathLst>
              <a:path w="120000" extrusionOk="0" h="120000">
                <a:moveTo>
                  <a:pt y="0" x="0"/>
                </a:moveTo>
                <a:lnTo>
                  <a:pt y="0" x="120000"/>
                </a:lnTo>
                <a:lnTo>
                  <a:pt y="120000" x="120000"/>
                </a:lnTo>
                <a:lnTo>
                  <a:pt y="120000" x="0"/>
                </a:lnTo>
                <a:close/>
              </a:path>
            </a:pathLst>
          </a:custGeom>
        </p:spPr>
      </p:sp>
      <p:sp>
        <p:nvSpPr>
          <p:cNvPr id="95" name="Shape 9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54" name="Shape 154"/>
        <p:cNvGrpSpPr/>
        <p:nvPr/>
      </p:nvGrpSpPr>
      <p:grpSpPr>
        <a:xfrm>
          <a:off y="0" x="0"/>
          <a:ext cy="0" cx="0"/>
          <a:chOff y="0" x="0"/>
          <a:chExt cy="0" cx="0"/>
        </a:xfrm>
      </p:grpSpPr>
      <p:sp>
        <p:nvSpPr>
          <p:cNvPr id="155" name="Shape 15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6" name="Shape 15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0" name="Shape 160"/>
        <p:cNvGrpSpPr/>
        <p:nvPr/>
      </p:nvGrpSpPr>
      <p:grpSpPr>
        <a:xfrm>
          <a:off y="0" x="0"/>
          <a:ext cy="0" cx="0"/>
          <a:chOff y="0" x="0"/>
          <a:chExt cy="0" cx="0"/>
        </a:xfrm>
      </p:grpSpPr>
      <p:sp>
        <p:nvSpPr>
          <p:cNvPr id="161" name="Shape 16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2" name="Shape 16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67" name="Shape 167"/>
        <p:cNvGrpSpPr/>
        <p:nvPr/>
      </p:nvGrpSpPr>
      <p:grpSpPr>
        <a:xfrm>
          <a:off y="0" x="0"/>
          <a:ext cy="0" cx="0"/>
          <a:chOff y="0" x="0"/>
          <a:chExt cy="0" cx="0"/>
        </a:xfrm>
      </p:grpSpPr>
      <p:sp>
        <p:nvSpPr>
          <p:cNvPr id="168" name="Shape 16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69" name="Shape 16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3" name="Shape 173"/>
        <p:cNvGrpSpPr/>
        <p:nvPr/>
      </p:nvGrpSpPr>
      <p:grpSpPr>
        <a:xfrm>
          <a:off y="0" x="0"/>
          <a:ext cy="0" cx="0"/>
          <a:chOff y="0" x="0"/>
          <a:chExt cy="0" cx="0"/>
        </a:xfrm>
      </p:grpSpPr>
      <p:sp>
        <p:nvSpPr>
          <p:cNvPr id="174" name="Shape 17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75" name="Shape 17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79" name="Shape 179"/>
        <p:cNvGrpSpPr/>
        <p:nvPr/>
      </p:nvGrpSpPr>
      <p:grpSpPr>
        <a:xfrm>
          <a:off y="0" x="0"/>
          <a:ext cy="0" cx="0"/>
          <a:chOff y="0" x="0"/>
          <a:chExt cy="0" cx="0"/>
        </a:xfrm>
      </p:grpSpPr>
      <p:sp>
        <p:nvSpPr>
          <p:cNvPr id="180" name="Shape 18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81" name="Shape 18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85" name="Shape 185"/>
        <p:cNvGrpSpPr/>
        <p:nvPr/>
      </p:nvGrpSpPr>
      <p:grpSpPr>
        <a:xfrm>
          <a:off y="0" x="0"/>
          <a:ext cy="0" cx="0"/>
          <a:chOff y="0" x="0"/>
          <a:chExt cy="0" cx="0"/>
        </a:xfrm>
      </p:grpSpPr>
      <p:sp>
        <p:nvSpPr>
          <p:cNvPr id="186" name="Shape 18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87" name="Shape 18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2" name="Shape 192"/>
        <p:cNvGrpSpPr/>
        <p:nvPr/>
      </p:nvGrpSpPr>
      <p:grpSpPr>
        <a:xfrm>
          <a:off y="0" x="0"/>
          <a:ext cy="0" cx="0"/>
          <a:chOff y="0" x="0"/>
          <a:chExt cy="0" cx="0"/>
        </a:xfrm>
      </p:grpSpPr>
      <p:sp>
        <p:nvSpPr>
          <p:cNvPr id="193" name="Shape 19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94" name="Shape 19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98" name="Shape 198"/>
        <p:cNvGrpSpPr/>
        <p:nvPr/>
      </p:nvGrpSpPr>
      <p:grpSpPr>
        <a:xfrm>
          <a:off y="0" x="0"/>
          <a:ext cy="0" cx="0"/>
          <a:chOff y="0" x="0"/>
          <a:chExt cy="0" cx="0"/>
        </a:xfrm>
      </p:grpSpPr>
      <p:sp>
        <p:nvSpPr>
          <p:cNvPr id="199" name="Shape 19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00" name="Shape 20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04" name="Shape 204"/>
        <p:cNvGrpSpPr/>
        <p:nvPr/>
      </p:nvGrpSpPr>
      <p:grpSpPr>
        <a:xfrm>
          <a:off y="0" x="0"/>
          <a:ext cy="0" cx="0"/>
          <a:chOff y="0" x="0"/>
          <a:chExt cy="0" cx="0"/>
        </a:xfrm>
      </p:grpSpPr>
      <p:sp>
        <p:nvSpPr>
          <p:cNvPr id="205" name="Shape 20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06" name="Shape 20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0" name="Shape 210"/>
        <p:cNvGrpSpPr/>
        <p:nvPr/>
      </p:nvGrpSpPr>
      <p:grpSpPr>
        <a:xfrm>
          <a:off y="0" x="0"/>
          <a:ext cy="0" cx="0"/>
          <a:chOff y="0" x="0"/>
          <a:chExt cy="0" cx="0"/>
        </a:xfrm>
      </p:grpSpPr>
      <p:sp>
        <p:nvSpPr>
          <p:cNvPr id="211" name="Shape 21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12" name="Shape 21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99" name="Shape 99"/>
        <p:cNvGrpSpPr/>
        <p:nvPr/>
      </p:nvGrpSpPr>
      <p:grpSpPr>
        <a:xfrm>
          <a:off y="0" x="0"/>
          <a:ext cy="0" cx="0"/>
          <a:chOff y="0" x="0"/>
          <a:chExt cy="0" cx="0"/>
        </a:xfrm>
      </p:grpSpPr>
      <p:sp>
        <p:nvSpPr>
          <p:cNvPr id="100" name="Shape 10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1" name="Shape 10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17" name="Shape 217"/>
        <p:cNvGrpSpPr/>
        <p:nvPr/>
      </p:nvGrpSpPr>
      <p:grpSpPr>
        <a:xfrm>
          <a:off y="0" x="0"/>
          <a:ext cy="0" cx="0"/>
          <a:chOff y="0" x="0"/>
          <a:chExt cy="0" cx="0"/>
        </a:xfrm>
      </p:grpSpPr>
      <p:sp>
        <p:nvSpPr>
          <p:cNvPr id="218" name="Shape 21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19" name="Shape 21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24" name="Shape 224"/>
        <p:cNvGrpSpPr/>
        <p:nvPr/>
      </p:nvGrpSpPr>
      <p:grpSpPr>
        <a:xfrm>
          <a:off y="0" x="0"/>
          <a:ext cy="0" cx="0"/>
          <a:chOff y="0" x="0"/>
          <a:chExt cy="0" cx="0"/>
        </a:xfrm>
      </p:grpSpPr>
      <p:sp>
        <p:nvSpPr>
          <p:cNvPr id="225" name="Shape 225"/>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26" name="Shape 226"/>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2" name="Shape 232"/>
        <p:cNvGrpSpPr/>
        <p:nvPr/>
      </p:nvGrpSpPr>
      <p:grpSpPr>
        <a:xfrm>
          <a:off y="0" x="0"/>
          <a:ext cy="0" cx="0"/>
          <a:chOff y="0" x="0"/>
          <a:chExt cy="0" cx="0"/>
        </a:xfrm>
      </p:grpSpPr>
      <p:sp>
        <p:nvSpPr>
          <p:cNvPr id="233" name="Shape 23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34" name="Shape 23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39" name="Shape 239"/>
        <p:cNvGrpSpPr/>
        <p:nvPr/>
      </p:nvGrpSpPr>
      <p:grpSpPr>
        <a:xfrm>
          <a:off y="0" x="0"/>
          <a:ext cy="0" cx="0"/>
          <a:chOff y="0" x="0"/>
          <a:chExt cy="0" cx="0"/>
        </a:xfrm>
      </p:grpSpPr>
      <p:sp>
        <p:nvSpPr>
          <p:cNvPr id="240" name="Shape 24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41" name="Shape 24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46" name="Shape 246"/>
        <p:cNvGrpSpPr/>
        <p:nvPr/>
      </p:nvGrpSpPr>
      <p:grpSpPr>
        <a:xfrm>
          <a:off y="0" x="0"/>
          <a:ext cy="0" cx="0"/>
          <a:chOff y="0" x="0"/>
          <a:chExt cy="0" cx="0"/>
        </a:xfrm>
      </p:grpSpPr>
      <p:sp>
        <p:nvSpPr>
          <p:cNvPr id="247" name="Shape 24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48" name="Shape 24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3" name="Shape 253"/>
        <p:cNvGrpSpPr/>
        <p:nvPr/>
      </p:nvGrpSpPr>
      <p:grpSpPr>
        <a:xfrm>
          <a:off y="0" x="0"/>
          <a:ext cy="0" cx="0"/>
          <a:chOff y="0" x="0"/>
          <a:chExt cy="0" cx="0"/>
        </a:xfrm>
      </p:grpSpPr>
      <p:sp>
        <p:nvSpPr>
          <p:cNvPr id="254" name="Shape 25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55" name="Shape 25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59" name="Shape 259"/>
        <p:cNvGrpSpPr/>
        <p:nvPr/>
      </p:nvGrpSpPr>
      <p:grpSpPr>
        <a:xfrm>
          <a:off y="0" x="0"/>
          <a:ext cy="0" cx="0"/>
          <a:chOff y="0" x="0"/>
          <a:chExt cy="0" cx="0"/>
        </a:xfrm>
      </p:grpSpPr>
      <p:sp>
        <p:nvSpPr>
          <p:cNvPr id="260" name="Shape 26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61" name="Shape 26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65" name="Shape 265"/>
        <p:cNvGrpSpPr/>
        <p:nvPr/>
      </p:nvGrpSpPr>
      <p:grpSpPr>
        <a:xfrm>
          <a:off y="0" x="0"/>
          <a:ext cy="0" cx="0"/>
          <a:chOff y="0" x="0"/>
          <a:chExt cy="0" cx="0"/>
        </a:xfrm>
      </p:grpSpPr>
      <p:sp>
        <p:nvSpPr>
          <p:cNvPr id="266" name="Shape 26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67" name="Shape 26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2" name="Shape 272"/>
        <p:cNvGrpSpPr/>
        <p:nvPr/>
      </p:nvGrpSpPr>
      <p:grpSpPr>
        <a:xfrm>
          <a:off y="0" x="0"/>
          <a:ext cy="0" cx="0"/>
          <a:chOff y="0" x="0"/>
          <a:chExt cy="0" cx="0"/>
        </a:xfrm>
      </p:grpSpPr>
      <p:sp>
        <p:nvSpPr>
          <p:cNvPr id="273" name="Shape 273"/>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74" name="Shape 274"/>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77" name="Shape 277"/>
        <p:cNvGrpSpPr/>
        <p:nvPr/>
      </p:nvGrpSpPr>
      <p:grpSpPr>
        <a:xfrm>
          <a:off y="0" x="0"/>
          <a:ext cy="0" cx="0"/>
          <a:chOff y="0" x="0"/>
          <a:chExt cy="0" cx="0"/>
        </a:xfrm>
      </p:grpSpPr>
      <p:sp>
        <p:nvSpPr>
          <p:cNvPr id="278" name="Shape 27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79" name="Shape 27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06" name="Shape 106"/>
        <p:cNvGrpSpPr/>
        <p:nvPr/>
      </p:nvGrpSpPr>
      <p:grpSpPr>
        <a:xfrm>
          <a:off y="0" x="0"/>
          <a:ext cy="0" cx="0"/>
          <a:chOff y="0" x="0"/>
          <a:chExt cy="0" cx="0"/>
        </a:xfrm>
      </p:grpSpPr>
      <p:sp>
        <p:nvSpPr>
          <p:cNvPr id="107" name="Shape 107"/>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08" name="Shape 108"/>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3" name="Shape 283"/>
        <p:cNvGrpSpPr/>
        <p:nvPr/>
      </p:nvGrpSpPr>
      <p:grpSpPr>
        <a:xfrm>
          <a:off y="0" x="0"/>
          <a:ext cy="0" cx="0"/>
          <a:chOff y="0" x="0"/>
          <a:chExt cy="0" cx="0"/>
        </a:xfrm>
      </p:grpSpPr>
      <p:sp>
        <p:nvSpPr>
          <p:cNvPr id="284" name="Shape 28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85" name="Shape 28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89" name="Shape 289"/>
        <p:cNvGrpSpPr/>
        <p:nvPr/>
      </p:nvGrpSpPr>
      <p:grpSpPr>
        <a:xfrm>
          <a:off y="0" x="0"/>
          <a:ext cy="0" cx="0"/>
          <a:chOff y="0" x="0"/>
          <a:chExt cy="0" cx="0"/>
        </a:xfrm>
      </p:grpSpPr>
      <p:sp>
        <p:nvSpPr>
          <p:cNvPr id="290" name="Shape 29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91" name="Shape 29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295" name="Shape 295"/>
        <p:cNvGrpSpPr/>
        <p:nvPr/>
      </p:nvGrpSpPr>
      <p:grpSpPr>
        <a:xfrm>
          <a:off y="0" x="0"/>
          <a:ext cy="0" cx="0"/>
          <a:chOff y="0" x="0"/>
          <a:chExt cy="0" cx="0"/>
        </a:xfrm>
      </p:grpSpPr>
      <p:sp>
        <p:nvSpPr>
          <p:cNvPr id="296" name="Shape 29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297" name="Shape 29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1" name="Shape 301"/>
        <p:cNvGrpSpPr/>
        <p:nvPr/>
      </p:nvGrpSpPr>
      <p:grpSpPr>
        <a:xfrm>
          <a:off y="0" x="0"/>
          <a:ext cy="0" cx="0"/>
          <a:chOff y="0" x="0"/>
          <a:chExt cy="0" cx="0"/>
        </a:xfrm>
      </p:grpSpPr>
      <p:sp>
        <p:nvSpPr>
          <p:cNvPr id="302" name="Shape 30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03" name="Shape 30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07" name="Shape 307"/>
        <p:cNvGrpSpPr/>
        <p:nvPr/>
      </p:nvGrpSpPr>
      <p:grpSpPr>
        <a:xfrm>
          <a:off y="0" x="0"/>
          <a:ext cy="0" cx="0"/>
          <a:chOff y="0" x="0"/>
          <a:chExt cy="0" cx="0"/>
        </a:xfrm>
      </p:grpSpPr>
      <p:sp>
        <p:nvSpPr>
          <p:cNvPr id="308" name="Shape 30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09" name="Shape 30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3" name="Shape 313"/>
        <p:cNvGrpSpPr/>
        <p:nvPr/>
      </p:nvGrpSpPr>
      <p:grpSpPr>
        <a:xfrm>
          <a:off y="0" x="0"/>
          <a:ext cy="0" cx="0"/>
          <a:chOff y="0" x="0"/>
          <a:chExt cy="0" cx="0"/>
        </a:xfrm>
      </p:grpSpPr>
      <p:sp>
        <p:nvSpPr>
          <p:cNvPr id="314" name="Shape 31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15" name="Shape 31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19" name="Shape 319"/>
        <p:cNvGrpSpPr/>
        <p:nvPr/>
      </p:nvGrpSpPr>
      <p:grpSpPr>
        <a:xfrm>
          <a:off y="0" x="0"/>
          <a:ext cy="0" cx="0"/>
          <a:chOff y="0" x="0"/>
          <a:chExt cy="0" cx="0"/>
        </a:xfrm>
      </p:grpSpPr>
      <p:sp>
        <p:nvSpPr>
          <p:cNvPr id="320" name="Shape 32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21" name="Shape 32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25" name="Shape 325"/>
        <p:cNvGrpSpPr/>
        <p:nvPr/>
      </p:nvGrpSpPr>
      <p:grpSpPr>
        <a:xfrm>
          <a:off y="0" x="0"/>
          <a:ext cy="0" cx="0"/>
          <a:chOff y="0" x="0"/>
          <a:chExt cy="0" cx="0"/>
        </a:xfrm>
      </p:grpSpPr>
      <p:sp>
        <p:nvSpPr>
          <p:cNvPr id="326" name="Shape 32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27" name="Shape 32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1" name="Shape 331"/>
        <p:cNvGrpSpPr/>
        <p:nvPr/>
      </p:nvGrpSpPr>
      <p:grpSpPr>
        <a:xfrm>
          <a:off y="0" x="0"/>
          <a:ext cy="0" cx="0"/>
          <a:chOff y="0" x="0"/>
          <a:chExt cy="0" cx="0"/>
        </a:xfrm>
      </p:grpSpPr>
      <p:sp>
        <p:nvSpPr>
          <p:cNvPr id="332" name="Shape 33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33" name="Shape 33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37" name="Shape 337"/>
        <p:cNvGrpSpPr/>
        <p:nvPr/>
      </p:nvGrpSpPr>
      <p:grpSpPr>
        <a:xfrm>
          <a:off y="0" x="0"/>
          <a:ext cy="0" cx="0"/>
          <a:chOff y="0" x="0"/>
          <a:chExt cy="0" cx="0"/>
        </a:xfrm>
      </p:grpSpPr>
      <p:sp>
        <p:nvSpPr>
          <p:cNvPr id="338" name="Shape 33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39" name="Shape 33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13" name="Shape 113"/>
        <p:cNvGrpSpPr/>
        <p:nvPr/>
      </p:nvGrpSpPr>
      <p:grpSpPr>
        <a:xfrm>
          <a:off y="0" x="0"/>
          <a:ext cy="0" cx="0"/>
          <a:chOff y="0" x="0"/>
          <a:chExt cy="0" cx="0"/>
        </a:xfrm>
      </p:grpSpPr>
      <p:sp>
        <p:nvSpPr>
          <p:cNvPr id="114" name="Shape 11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15" name="Shape 11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3" name="Shape 343"/>
        <p:cNvGrpSpPr/>
        <p:nvPr/>
      </p:nvGrpSpPr>
      <p:grpSpPr>
        <a:xfrm>
          <a:off y="0" x="0"/>
          <a:ext cy="0" cx="0"/>
          <a:chOff y="0" x="0"/>
          <a:chExt cy="0" cx="0"/>
        </a:xfrm>
      </p:grpSpPr>
      <p:sp>
        <p:nvSpPr>
          <p:cNvPr id="344" name="Shape 344"/>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45" name="Shape 345"/>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349" name="Shape 349"/>
        <p:cNvGrpSpPr/>
        <p:nvPr/>
      </p:nvGrpSpPr>
      <p:grpSpPr>
        <a:xfrm>
          <a:off y="0" x="0"/>
          <a:ext cy="0" cx="0"/>
          <a:chOff y="0" x="0"/>
          <a:chExt cy="0" cx="0"/>
        </a:xfrm>
      </p:grpSpPr>
      <p:sp>
        <p:nvSpPr>
          <p:cNvPr id="350" name="Shape 350"/>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351" name="Shape 351"/>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0" name="Shape 120"/>
        <p:cNvGrpSpPr/>
        <p:nvPr/>
      </p:nvGrpSpPr>
      <p:grpSpPr>
        <a:xfrm>
          <a:off y="0" x="0"/>
          <a:ext cy="0" cx="0"/>
          <a:chOff y="0" x="0"/>
          <a:chExt cy="0" cx="0"/>
        </a:xfrm>
      </p:grpSpPr>
      <p:sp>
        <p:nvSpPr>
          <p:cNvPr id="121" name="Shape 121"/>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2" name="Shape 122"/>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27" name="Shape 127"/>
        <p:cNvGrpSpPr/>
        <p:nvPr/>
      </p:nvGrpSpPr>
      <p:grpSpPr>
        <a:xfrm>
          <a:off y="0" x="0"/>
          <a:ext cy="0" cx="0"/>
          <a:chOff y="0" x="0"/>
          <a:chExt cy="0" cx="0"/>
        </a:xfrm>
      </p:grpSpPr>
      <p:sp>
        <p:nvSpPr>
          <p:cNvPr id="128" name="Shape 128"/>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29" name="Shape 129"/>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35" name="Shape 135"/>
        <p:cNvGrpSpPr/>
        <p:nvPr/>
      </p:nvGrpSpPr>
      <p:grpSpPr>
        <a:xfrm>
          <a:off y="0" x="0"/>
          <a:ext cy="0" cx="0"/>
          <a:chOff y="0" x="0"/>
          <a:chExt cy="0" cx="0"/>
        </a:xfrm>
      </p:grpSpPr>
      <p:sp>
        <p:nvSpPr>
          <p:cNvPr id="136" name="Shape 136"/>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37" name="Shape 137"/>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1" name="Shape 141"/>
        <p:cNvGrpSpPr/>
        <p:nvPr/>
      </p:nvGrpSpPr>
      <p:grpSpPr>
        <a:xfrm>
          <a:off y="0" x="0"/>
          <a:ext cy="0" cx="0"/>
          <a:chOff y="0" x="0"/>
          <a:chExt cy="0" cx="0"/>
        </a:xfrm>
      </p:grpSpPr>
      <p:sp>
        <p:nvSpPr>
          <p:cNvPr id="142" name="Shape 142"/>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43" name="Shape 143"/>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showMasterSp="0" showMasterPhAnim="0">
  <p:cSld>
    <p:spTree>
      <p:nvGrpSpPr>
        <p:cNvPr id="148" name="Shape 148"/>
        <p:cNvGrpSpPr/>
        <p:nvPr/>
      </p:nvGrpSpPr>
      <p:grpSpPr>
        <a:xfrm>
          <a:off y="0" x="0"/>
          <a:ext cy="0" cx="0"/>
          <a:chOff y="0" x="0"/>
          <a:chExt cy="0" cx="0"/>
        </a:xfrm>
      </p:grpSpPr>
      <p:sp>
        <p:nvSpPr>
          <p:cNvPr id="149" name="Shape 149"/>
          <p:cNvSpPr/>
          <p:nvPr>
            <p:ph idx="2" type="sldImg"/>
          </p:nvPr>
        </p:nvSpPr>
        <p:spPr>
          <a:xfrm>
            <a:off y="685800" x="1143225"/>
            <a:ext cy="3429000" cx="4572299"/>
          </a:xfrm>
          <a:custGeom>
            <a:pathLst>
              <a:path w="120000" extrusionOk="0" h="120000">
                <a:moveTo>
                  <a:pt y="0" x="0"/>
                </a:moveTo>
                <a:lnTo>
                  <a:pt y="0" x="120000"/>
                </a:lnTo>
                <a:lnTo>
                  <a:pt y="120000" x="120000"/>
                </a:lnTo>
                <a:lnTo>
                  <a:pt y="120000" x="0"/>
                </a:lnTo>
                <a:close/>
              </a:path>
            </a:pathLst>
          </a:custGeom>
        </p:spPr>
      </p:sp>
      <p:sp>
        <p:nvSpPr>
          <p:cNvPr id="150" name="Shape 150"/>
          <p:cNvSpPr txBox="1"/>
          <p:nvPr>
            <p:ph idx="1" type="body"/>
          </p:nvPr>
        </p:nvSpPr>
        <p:spPr>
          <a:xfrm>
            <a:off y="4343400" x="685800"/>
            <a:ext cy="4114800" cx="5486399"/>
          </a:xfrm>
          <a:prstGeom prst="rect">
            <a:avLst/>
          </a:prstGeom>
        </p:spPr>
        <p:txBody>
          <a:bodyPr bIns="91425" rIns="91425" lIns="91425" tIns="91425" anchor="t" anchorCtr="0">
            <a:noAutofit/>
          </a:bodyPr>
          <a:lstStyle/>
          <a:p/>
        </p:txBody>
      </p:sp>
    </p:spTree>
  </p:cSld>
  <p:clrMapOvr>
    <a:masterClrMapping/>
  </p:clrMapOvr>
</p:notes>
</file>

<file path=ppt/slideLayouts/_rels/slideLayout1.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2.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3.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4.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5.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_rels/slideLayout6.xml.rels><?xml version="1.0" encoding="UTF-8" standalone="yes"?><Relationships xmlns="http://schemas.openxmlformats.org/package/2006/relationships"><Relationship Target="../slideMasters/slideMaster1.xml" Type="http://schemas.openxmlformats.org/officeDocument/2006/relationships/slideMaster" Id="rId1"/></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 type="title">
  <p:cSld name="title">
    <p:spTree>
      <p:nvGrpSpPr>
        <p:cNvPr id="59" name="Shape 59"/>
        <p:cNvGrpSpPr/>
        <p:nvPr/>
      </p:nvGrpSpPr>
      <p:grpSpPr>
        <a:xfrm>
          <a:off y="0" x="0"/>
          <a:ext cy="0" cx="0"/>
          <a:chOff y="0" x="0"/>
          <a:chExt cy="0" cx="0"/>
        </a:xfrm>
      </p:grpSpPr>
      <p:grpSp>
        <p:nvGrpSpPr>
          <p:cNvPr id="60" name="Shape 60"/>
          <p:cNvGrpSpPr/>
          <p:nvPr/>
        </p:nvGrpSpPr>
        <p:grpSpPr>
          <a:xfrm>
            <a:off y="1334226" x="-11"/>
            <a:ext cy="4116299" cx="7314320"/>
            <a:chOff y="1378676" x="-11"/>
            <a:chExt cy="4116299" cx="7314320"/>
          </a:xfrm>
        </p:grpSpPr>
        <p:sp>
          <p:nvSpPr>
            <p:cNvPr id="61" name="Shape 61"/>
            <p:cNvSpPr/>
            <p:nvPr/>
          </p:nvSpPr>
          <p:spPr>
            <a:xfrm flipH="1">
              <a:off y="1378676" x="-11"/>
              <a:ext cy="4116299" cx="187800"/>
            </a:xfrm>
            <a:prstGeom prst="rect">
              <a:avLst/>
            </a:prstGeom>
            <a:solidFill>
              <a:schemeClr val="accent2"/>
            </a:solidFill>
            <a:ln>
              <a:noFill/>
            </a:ln>
          </p:spPr>
          <p:txBody>
            <a:bodyPr bIns="45700" rIns="91425" lIns="91425" tIns="45700" anchor="ctr" anchorCtr="0">
              <a:noAutofit/>
            </a:bodyPr>
            <a:lstStyle/>
            <a:p/>
          </p:txBody>
        </p:sp>
        <p:sp>
          <p:nvSpPr>
            <p:cNvPr id="62" name="Shape 62"/>
            <p:cNvSpPr/>
            <p:nvPr/>
          </p:nvSpPr>
          <p:spPr>
            <a:xfrm flipH="1">
              <a:off y="1378676" x="187809"/>
              <a:ext cy="4116299" cx="7126499"/>
            </a:xfrm>
            <a:prstGeom prst="rect">
              <a:avLst/>
            </a:prstGeom>
            <a:solidFill>
              <a:srgbClr val="0F243E"/>
            </a:solidFill>
            <a:ln>
              <a:noFill/>
            </a:ln>
          </p:spPr>
          <p:txBody>
            <a:bodyPr bIns="45700" rIns="91425" lIns="91425" tIns="45700" anchor="ctr" anchorCtr="0">
              <a:noAutofit/>
            </a:bodyPr>
            <a:lstStyle/>
            <a:p/>
          </p:txBody>
        </p:sp>
      </p:grpSp>
      <p:sp>
        <p:nvSpPr>
          <p:cNvPr id="63" name="Shape 63"/>
          <p:cNvSpPr txBox="1"/>
          <p:nvPr>
            <p:ph type="ctrTitle"/>
          </p:nvPr>
        </p:nvSpPr>
        <p:spPr>
          <a:xfrm>
            <a:off y="2266575" x="685800"/>
            <a:ext cy="1333799" cx="6400799"/>
          </a:xfrm>
          <a:prstGeom prst="rect">
            <a:avLst/>
          </a:prstGeom>
          <a:noFill/>
          <a:ln>
            <a:noFill/>
          </a:ln>
        </p:spPr>
        <p:txBody>
          <a:bodyPr bIns="91425" rIns="91425" lIns="91425" tIns="91425" anchor="b" anchorCtr="0"/>
          <a:lstStyle>
            <a:lvl1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1pPr>
            <a:lvl2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2pPr>
            <a:lvl3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3pPr>
            <a:lvl4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4pPr>
            <a:lvl5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5pPr>
            <a:lvl6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6pPr>
            <a:lvl7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7pPr>
            <a:lvl8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8pPr>
            <a:lvl9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9pPr>
          </a:lstStyle>
          <a:p/>
        </p:txBody>
      </p:sp>
      <p:sp>
        <p:nvSpPr>
          <p:cNvPr id="64" name="Shape 64"/>
          <p:cNvSpPr txBox="1"/>
          <p:nvPr>
            <p:ph idx="1" type="subTitle"/>
          </p:nvPr>
        </p:nvSpPr>
        <p:spPr>
          <a:xfrm>
            <a:off y="3600451" x="685800"/>
            <a:ext cy="900599" cx="6400799"/>
          </a:xfrm>
          <a:prstGeom prst="rect">
            <a:avLst/>
          </a:prstGeom>
          <a:noFill/>
          <a:ln>
            <a:noFill/>
          </a:ln>
        </p:spPr>
        <p:txBody>
          <a:bodyPr bIns="91425" rIns="91425" lIns="91425" tIns="91425" anchor="t" anchorCtr="0"/>
          <a:lstStyle>
            <a:lvl1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1pPr>
            <a:lvl2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2pPr>
            <a:lvl3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3pPr>
            <a:lvl4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4pPr>
            <a:lvl5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5pPr>
            <a:lvl6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6pPr>
            <a:lvl7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7pPr>
            <a:lvl8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8pPr>
            <a:lvl9pPr algn="l" rtl="0" indent="152400" marL="0">
              <a:spcBef>
                <a:spcPts val="0"/>
              </a:spcBef>
              <a:buClr>
                <a:schemeClr val="lt1"/>
              </a:buClr>
              <a:buSzPct val="100000"/>
              <a:buFont typeface="Arial"/>
              <a:buNone/>
              <a:defRPr strike="noStrike" u="none" b="0" cap="none" baseline="0" sz="2400" i="0">
                <a:solidFill>
                  <a:schemeClr val="lt1"/>
                </a:solidFill>
                <a:latin typeface="Arial"/>
                <a:ea typeface="Arial"/>
                <a:cs typeface="Arial"/>
                <a:sym typeface="Arial"/>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x" type="tx">
  <p:cSld name="tx">
    <p:spTree>
      <p:nvGrpSpPr>
        <p:cNvPr id="65" name="Shape 65"/>
        <p:cNvGrpSpPr/>
        <p:nvPr/>
      </p:nvGrpSpPr>
      <p:grpSpPr>
        <a:xfrm>
          <a:off y="0" x="0"/>
          <a:ext cy="0" cx="0"/>
          <a:chOff y="0" x="0"/>
          <a:chExt cy="0" cx="0"/>
        </a:xfrm>
      </p:grpSpPr>
      <p:grpSp>
        <p:nvGrpSpPr>
          <p:cNvPr id="66" name="Shape 66"/>
          <p:cNvGrpSpPr/>
          <p:nvPr/>
        </p:nvGrpSpPr>
        <p:grpSpPr>
          <a:xfrm>
            <a:off y="-12188" x="-13"/>
            <a:ext cy="1612601" cx="8005727"/>
            <a:chOff y="-12187" x="-13"/>
            <a:chExt cy="1161900" cx="8005727"/>
          </a:xfrm>
        </p:grpSpPr>
        <p:sp>
          <p:nvSpPr>
            <p:cNvPr id="67" name="Shape 67"/>
            <p:cNvSpPr/>
            <p:nvPr/>
          </p:nvSpPr>
          <p:spPr>
            <a:xfrm flipH="1">
              <a:off y="-12187" x="-13"/>
              <a:ext cy="1161900" cx="187800"/>
            </a:xfrm>
            <a:prstGeom prst="rect">
              <a:avLst/>
            </a:prstGeom>
            <a:solidFill>
              <a:schemeClr val="accent2"/>
            </a:solidFill>
            <a:ln>
              <a:noFill/>
            </a:ln>
          </p:spPr>
          <p:txBody>
            <a:bodyPr bIns="45700" rIns="91425" lIns="91425" tIns="45700" anchor="ctr" anchorCtr="0">
              <a:noAutofit/>
            </a:bodyPr>
            <a:lstStyle/>
            <a:p/>
          </p:txBody>
        </p:sp>
        <p:sp>
          <p:nvSpPr>
            <p:cNvPr id="68" name="Shape 68"/>
            <p:cNvSpPr/>
            <p:nvPr/>
          </p:nvSpPr>
          <p:spPr>
            <a:xfrm flipH="1">
              <a:off y="-12187" x="187715"/>
              <a:ext cy="1161900" cx="7817999"/>
            </a:xfrm>
            <a:prstGeom prst="rect">
              <a:avLst/>
            </a:prstGeom>
            <a:solidFill>
              <a:srgbClr val="0F243E"/>
            </a:solidFill>
            <a:ln>
              <a:noFill/>
            </a:ln>
          </p:spPr>
          <p:txBody>
            <a:bodyPr bIns="45700" rIns="91425" lIns="91425" tIns="45700" anchor="ctr" anchorCtr="0">
              <a:noAutofit/>
            </a:bodyPr>
            <a:lstStyle/>
            <a:p/>
          </p:txBody>
        </p:sp>
      </p:grpSp>
      <p:sp>
        <p:nvSpPr>
          <p:cNvPr id="69" name="Shape 69"/>
          <p:cNvSpPr txBox="1"/>
          <p:nvPr>
            <p:ph type="title"/>
          </p:nvPr>
        </p:nvSpPr>
        <p:spPr>
          <a:xfrm>
            <a:off y="134801" x="457200"/>
            <a:ext cy="1351799" cx="7315499"/>
          </a:xfrm>
          <a:prstGeom prst="rect">
            <a:avLst/>
          </a:prstGeom>
          <a:noFill/>
          <a:ln>
            <a:noFill/>
          </a:ln>
        </p:spPr>
        <p:txBody>
          <a:bodyPr bIns="91425" rIns="91425" lIns="91425" tIns="91425" anchor="b" anchorCtr="0"/>
          <a:lstStyle>
            <a:lvl1pPr algn="l" rtl="0">
              <a:buNone/>
              <a:defRPr>
                <a:solidFill>
                  <a:schemeClr val="lt1"/>
                </a:solidFill>
              </a:defRPr>
            </a:lvl1pPr>
            <a:lvl2pPr algn="l" rtl="0">
              <a:buNone/>
              <a:defRPr>
                <a:solidFill>
                  <a:schemeClr val="lt1"/>
                </a:solidFill>
              </a:defRPr>
            </a:lvl2pPr>
            <a:lvl3pPr algn="l" rtl="0">
              <a:buNone/>
              <a:defRPr>
                <a:solidFill>
                  <a:schemeClr val="lt1"/>
                </a:solidFill>
              </a:defRPr>
            </a:lvl3pPr>
            <a:lvl4pPr algn="l" rtl="0">
              <a:buNone/>
              <a:defRPr>
                <a:solidFill>
                  <a:schemeClr val="lt1"/>
                </a:solidFill>
              </a:defRPr>
            </a:lvl4pPr>
            <a:lvl5pPr algn="l" rtl="0">
              <a:buNone/>
              <a:defRPr>
                <a:solidFill>
                  <a:schemeClr val="lt1"/>
                </a:solidFill>
              </a:defRPr>
            </a:lvl5pPr>
            <a:lvl6pPr algn="l" rtl="0">
              <a:buNone/>
              <a:defRPr>
                <a:solidFill>
                  <a:schemeClr val="lt1"/>
                </a:solidFill>
              </a:defRPr>
            </a:lvl6pPr>
            <a:lvl7pPr algn="l" rtl="0">
              <a:buNone/>
              <a:defRPr>
                <a:solidFill>
                  <a:schemeClr val="lt1"/>
                </a:solidFill>
              </a:defRPr>
            </a:lvl7pPr>
            <a:lvl8pPr algn="l" rtl="0">
              <a:buNone/>
              <a:defRPr>
                <a:solidFill>
                  <a:schemeClr val="lt1"/>
                </a:solidFill>
              </a:defRPr>
            </a:lvl8pPr>
            <a:lvl9pPr algn="l" rtl="0">
              <a:buNone/>
              <a:defRPr>
                <a:solidFill>
                  <a:schemeClr val="lt1"/>
                </a:solidFill>
              </a:defRPr>
            </a:lvl9pPr>
          </a:lstStyle>
          <a:p/>
        </p:txBody>
      </p:sp>
      <p:sp>
        <p:nvSpPr>
          <p:cNvPr id="70" name="Shape 70"/>
          <p:cNvSpPr txBox="1"/>
          <p:nvPr>
            <p:ph idx="1" type="body"/>
          </p:nvPr>
        </p:nvSpPr>
        <p:spPr>
          <a:xfrm>
            <a:off y="1704688" x="457200"/>
            <a:ext cy="4840199" cx="8229600"/>
          </a:xfrm>
          <a:prstGeom prst="rect">
            <a:avLst/>
          </a:prstGeom>
          <a:noFill/>
          <a:ln>
            <a:noFill/>
          </a:ln>
        </p:spPr>
        <p:txBody>
          <a:bodyPr bIns="91425" rIns="91425" lIns="91425" tIns="91425" anchor="t" anchorCtr="0"/>
          <a:lstStyle>
            <a:lvl1pPr algn="l" rtl="0" indent="-342900" marL="342900">
              <a:spcBef>
                <a:spcPts val="0"/>
              </a:spcBef>
              <a:buClr>
                <a:schemeClr val="dk2"/>
              </a:buClr>
              <a:buSzPct val="166666"/>
              <a:buFont typeface="Arial"/>
              <a:buChar char="•"/>
              <a:defRPr sz="1800">
                <a:solidFill>
                  <a:schemeClr val="dk2"/>
                </a:solidFill>
              </a:defRPr>
            </a:lvl1pPr>
            <a:lvl2pPr algn="l" rtl="0" indent="-285750" marL="742950">
              <a:spcBef>
                <a:spcPts val="360"/>
              </a:spcBef>
              <a:buClr>
                <a:schemeClr val="dk2"/>
              </a:buClr>
              <a:buSzPct val="100000"/>
              <a:buFont typeface="Courier New"/>
              <a:buChar char="o"/>
              <a:defRPr sz="1800">
                <a:solidFill>
                  <a:schemeClr val="dk2"/>
                </a:solidFill>
              </a:defRPr>
            </a:lvl2pPr>
            <a:lvl3pPr algn="l" rtl="0" indent="-228600" marL="1143000">
              <a:spcBef>
                <a:spcPts val="360"/>
              </a:spcBef>
              <a:buClr>
                <a:schemeClr val="dk2"/>
              </a:buClr>
              <a:buSzPct val="100000"/>
              <a:buFont typeface="Wingdings"/>
              <a:buChar char="§"/>
              <a:defRPr sz="1800">
                <a:solidFill>
                  <a:schemeClr val="dk2"/>
                </a:solidFill>
              </a:defRPr>
            </a:lvl3pPr>
            <a:lvl4pPr algn="l" rtl="0" indent="-228600" marL="1600200">
              <a:spcBef>
                <a:spcPts val="360"/>
              </a:spcBef>
              <a:buClr>
                <a:schemeClr val="dk2"/>
              </a:buClr>
              <a:buSzPct val="166666"/>
              <a:buFont typeface="Arial"/>
              <a:buChar char="•"/>
              <a:defRPr sz="1800">
                <a:solidFill>
                  <a:schemeClr val="dk2"/>
                </a:solidFill>
              </a:defRPr>
            </a:lvl4pPr>
            <a:lvl5pPr algn="l" rtl="0" indent="-228600" marL="2057400">
              <a:spcBef>
                <a:spcPts val="360"/>
              </a:spcBef>
              <a:buClr>
                <a:schemeClr val="dk2"/>
              </a:buClr>
              <a:buSzPct val="100000"/>
              <a:buFont typeface="Courier New"/>
              <a:buChar char="o"/>
              <a:defRPr sz="1800">
                <a:solidFill>
                  <a:schemeClr val="dk2"/>
                </a:solidFill>
              </a:defRPr>
            </a:lvl5pPr>
            <a:lvl6pPr algn="l" rtl="0" indent="-228600" marL="2514600">
              <a:spcBef>
                <a:spcPts val="360"/>
              </a:spcBef>
              <a:buClr>
                <a:schemeClr val="dk2"/>
              </a:buClr>
              <a:buSzPct val="100000"/>
              <a:buFont typeface="Wingdings"/>
              <a:buChar char="§"/>
              <a:defRPr sz="1800">
                <a:solidFill>
                  <a:schemeClr val="dk2"/>
                </a:solidFill>
              </a:defRPr>
            </a:lvl6pPr>
            <a:lvl7pPr algn="l" rtl="0" indent="-228600" marL="2971800">
              <a:spcBef>
                <a:spcPts val="360"/>
              </a:spcBef>
              <a:buClr>
                <a:schemeClr val="dk2"/>
              </a:buClr>
              <a:buSzPct val="166666"/>
              <a:buFont typeface="Arial"/>
              <a:buChar char="•"/>
              <a:defRPr sz="1800">
                <a:solidFill>
                  <a:schemeClr val="dk2"/>
                </a:solidFill>
              </a:defRPr>
            </a:lvl7pPr>
            <a:lvl8pPr algn="l" rtl="0" indent="-228600" marL="3429000">
              <a:spcBef>
                <a:spcPts val="360"/>
              </a:spcBef>
              <a:buClr>
                <a:schemeClr val="dk2"/>
              </a:buClr>
              <a:buSzPct val="100000"/>
              <a:buFont typeface="Courier New"/>
              <a:buChar char="o"/>
              <a:defRPr baseline="0" sz="1800">
                <a:solidFill>
                  <a:schemeClr val="dk2"/>
                </a:solidFill>
              </a:defRPr>
            </a:lvl8pPr>
            <a:lvl9pPr algn="l" rtl="0" indent="-228600" marL="3886200">
              <a:spcBef>
                <a:spcPts val="360"/>
              </a:spcBef>
              <a:buClr>
                <a:schemeClr val="dk2"/>
              </a:buClr>
              <a:buSzPct val="100000"/>
              <a:buFont typeface="Wingdings"/>
              <a:buChar char="§"/>
              <a:defRPr baseline="0" sz="1800">
                <a:solidFill>
                  <a:schemeClr val="dk2"/>
                </a:solidFill>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woColTx" type="twoColTx">
  <p:cSld name="twoColTx">
    <p:spTree>
      <p:nvGrpSpPr>
        <p:cNvPr id="71" name="Shape 71"/>
        <p:cNvGrpSpPr/>
        <p:nvPr/>
      </p:nvGrpSpPr>
      <p:grpSpPr>
        <a:xfrm>
          <a:off y="0" x="0"/>
          <a:ext cy="0" cx="0"/>
          <a:chOff y="0" x="0"/>
          <a:chExt cy="0" cx="0"/>
        </a:xfrm>
      </p:grpSpPr>
      <p:sp>
        <p:nvSpPr>
          <p:cNvPr id="72" name="Shape 72"/>
          <p:cNvSpPr txBox="1"/>
          <p:nvPr>
            <p:ph idx="1" type="body"/>
          </p:nvPr>
        </p:nvSpPr>
        <p:spPr>
          <a:xfrm>
            <a:off y="1704684" x="456245"/>
            <a:ext cy="4840199" cx="4038599"/>
          </a:xfrm>
          <a:prstGeom prst="rect">
            <a:avLst/>
          </a:prstGeom>
          <a:noFill/>
          <a:ln>
            <a:noFill/>
          </a:ln>
        </p:spPr>
        <p:txBody>
          <a:bodyPr bIns="91425" rIns="91425" lIns="91425" tIns="91425" anchor="t" anchorCtr="0"/>
          <a:lstStyle>
            <a:lvl1pPr rtl="0">
              <a:buNone/>
              <a:defRPr sz="1800"/>
            </a:lvl1pPr>
            <a:lvl2pPr rtl="0">
              <a:buNone/>
              <a:defRPr sz="1800"/>
            </a:lvl2pPr>
            <a:lvl3pPr rtl="0">
              <a:buNone/>
              <a:defRPr sz="1800"/>
            </a:lvl3pPr>
            <a:lvl4pPr rtl="0">
              <a:buNone/>
              <a:defRPr sz="1800"/>
            </a:lvl4pPr>
            <a:lvl5pPr rtl="0">
              <a:buNone/>
              <a:defRPr sz="1800"/>
            </a:lvl5pPr>
            <a:lvl6pPr rtl="0">
              <a:buNone/>
              <a:defRPr sz="1800"/>
            </a:lvl6pPr>
            <a:lvl7pPr rtl="0">
              <a:buNone/>
              <a:defRPr sz="1800"/>
            </a:lvl7pPr>
            <a:lvl8pPr rtl="0">
              <a:buNone/>
              <a:defRPr sz="1800"/>
            </a:lvl8pPr>
            <a:lvl9pPr rtl="0">
              <a:buNone/>
              <a:defRPr sz="1800"/>
            </a:lvl9pPr>
          </a:lstStyle>
          <a:p/>
        </p:txBody>
      </p:sp>
      <p:sp>
        <p:nvSpPr>
          <p:cNvPr id="73" name="Shape 73"/>
          <p:cNvSpPr txBox="1"/>
          <p:nvPr>
            <p:ph idx="2" type="body"/>
          </p:nvPr>
        </p:nvSpPr>
        <p:spPr>
          <a:xfrm>
            <a:off y="1704684" x="4648200"/>
            <a:ext cy="4840199" cx="4038599"/>
          </a:xfrm>
          <a:prstGeom prst="rect">
            <a:avLst/>
          </a:prstGeom>
          <a:noFill/>
          <a:ln>
            <a:noFill/>
          </a:ln>
        </p:spPr>
        <p:txBody>
          <a:bodyPr bIns="91425" rIns="91425" lIns="91425" tIns="91425" anchor="t" anchorCtr="0"/>
          <a:lstStyle>
            <a:lvl1pPr rtl="0">
              <a:buNone/>
              <a:defRPr sz="1800"/>
            </a:lvl1pPr>
            <a:lvl2pPr rtl="0">
              <a:buNone/>
              <a:defRPr sz="1800"/>
            </a:lvl2pPr>
            <a:lvl3pPr rtl="0">
              <a:buNone/>
              <a:defRPr sz="1800"/>
            </a:lvl3pPr>
            <a:lvl4pPr rtl="0">
              <a:buNone/>
              <a:defRPr sz="1800"/>
            </a:lvl4pPr>
            <a:lvl5pPr rtl="0">
              <a:buNone/>
              <a:defRPr sz="1800"/>
            </a:lvl5pPr>
            <a:lvl6pPr rtl="0">
              <a:buNone/>
              <a:defRPr sz="1800"/>
            </a:lvl6pPr>
            <a:lvl7pPr rtl="0">
              <a:buNone/>
              <a:defRPr sz="1800"/>
            </a:lvl7pPr>
            <a:lvl8pPr rtl="0">
              <a:buNone/>
              <a:defRPr sz="1800"/>
            </a:lvl8pPr>
            <a:lvl9pPr rtl="0">
              <a:buNone/>
              <a:defRPr sz="1800"/>
            </a:lvl9pPr>
          </a:lstStyle>
          <a:p/>
        </p:txBody>
      </p:sp>
      <p:grpSp>
        <p:nvGrpSpPr>
          <p:cNvPr id="74" name="Shape 74"/>
          <p:cNvGrpSpPr/>
          <p:nvPr/>
        </p:nvGrpSpPr>
        <p:grpSpPr>
          <a:xfrm>
            <a:off y="-12188" x="-13"/>
            <a:ext cy="1612601" cx="8005727"/>
            <a:chOff y="-12187" x="-13"/>
            <a:chExt cy="1161900" cx="8005727"/>
          </a:xfrm>
        </p:grpSpPr>
        <p:sp>
          <p:nvSpPr>
            <p:cNvPr id="75" name="Shape 75"/>
            <p:cNvSpPr/>
            <p:nvPr/>
          </p:nvSpPr>
          <p:spPr>
            <a:xfrm flipH="1">
              <a:off y="-12187" x="-13"/>
              <a:ext cy="1161900" cx="187800"/>
            </a:xfrm>
            <a:prstGeom prst="rect">
              <a:avLst/>
            </a:prstGeom>
            <a:solidFill>
              <a:srgbClr val="AB0101"/>
            </a:solidFill>
            <a:ln>
              <a:noFill/>
            </a:ln>
          </p:spPr>
          <p:txBody>
            <a:bodyPr bIns="45700" rIns="91425" lIns="91425" tIns="45700" anchor="ctr" anchorCtr="0">
              <a:noAutofit/>
            </a:bodyPr>
            <a:lstStyle/>
            <a:p/>
          </p:txBody>
        </p:sp>
        <p:sp>
          <p:nvSpPr>
            <p:cNvPr id="76" name="Shape 76"/>
            <p:cNvSpPr/>
            <p:nvPr/>
          </p:nvSpPr>
          <p:spPr>
            <a:xfrm flipH="1">
              <a:off y="-12187" x="187715"/>
              <a:ext cy="1161900" cx="7817999"/>
            </a:xfrm>
            <a:prstGeom prst="rect">
              <a:avLst/>
            </a:prstGeom>
            <a:solidFill>
              <a:srgbClr val="0F243E"/>
            </a:solidFill>
            <a:ln>
              <a:noFill/>
            </a:ln>
          </p:spPr>
          <p:txBody>
            <a:bodyPr bIns="45700" rIns="91425" lIns="91425" tIns="45700" anchor="ctr" anchorCtr="0">
              <a:noAutofit/>
            </a:bodyPr>
            <a:lstStyle/>
            <a:p/>
          </p:txBody>
        </p:sp>
      </p:grpSp>
      <p:sp>
        <p:nvSpPr>
          <p:cNvPr id="77" name="Shape 77"/>
          <p:cNvSpPr txBox="1"/>
          <p:nvPr>
            <p:ph type="title"/>
          </p:nvPr>
        </p:nvSpPr>
        <p:spPr>
          <a:xfrm>
            <a:off y="134801" x="457200"/>
            <a:ext cy="1351799" cx="7315499"/>
          </a:xfrm>
          <a:prstGeom prst="rect">
            <a:avLst/>
          </a:prstGeom>
          <a:noFill/>
          <a:ln>
            <a:noFill/>
          </a:ln>
        </p:spPr>
        <p:txBody>
          <a:bodyPr bIns="91425" rIns="91425" lIns="91425" tIns="91425" anchor="b" anchorCtr="0"/>
          <a:lstStyle>
            <a:lvl1pPr algn="l" rtl="0">
              <a:buNone/>
              <a:defRPr>
                <a:solidFill>
                  <a:schemeClr val="lt1"/>
                </a:solidFill>
              </a:defRPr>
            </a:lvl1pPr>
            <a:lvl2pPr algn="l" rtl="0">
              <a:buNone/>
              <a:defRPr>
                <a:solidFill>
                  <a:schemeClr val="lt1"/>
                </a:solidFill>
              </a:defRPr>
            </a:lvl2pPr>
            <a:lvl3pPr algn="l" rtl="0">
              <a:buNone/>
              <a:defRPr>
                <a:solidFill>
                  <a:schemeClr val="lt1"/>
                </a:solidFill>
              </a:defRPr>
            </a:lvl3pPr>
            <a:lvl4pPr algn="l" rtl="0">
              <a:buNone/>
              <a:defRPr>
                <a:solidFill>
                  <a:schemeClr val="lt1"/>
                </a:solidFill>
              </a:defRPr>
            </a:lvl4pPr>
            <a:lvl5pPr algn="l" rtl="0">
              <a:buNone/>
              <a:defRPr>
                <a:solidFill>
                  <a:schemeClr val="lt1"/>
                </a:solidFill>
              </a:defRPr>
            </a:lvl5pPr>
            <a:lvl6pPr algn="l" rtl="0">
              <a:buNone/>
              <a:defRPr>
                <a:solidFill>
                  <a:schemeClr val="lt1"/>
                </a:solidFill>
              </a:defRPr>
            </a:lvl6pPr>
            <a:lvl7pPr algn="l" rtl="0">
              <a:buNone/>
              <a:defRPr>
                <a:solidFill>
                  <a:schemeClr val="lt1"/>
                </a:solidFill>
              </a:defRPr>
            </a:lvl7pPr>
            <a:lvl8pPr algn="l" rtl="0">
              <a:buNone/>
              <a:defRPr>
                <a:solidFill>
                  <a:schemeClr val="lt1"/>
                </a:solidFill>
              </a:defRPr>
            </a:lvl8pPr>
            <a:lvl9pPr algn="l" rtl="0">
              <a:buNone/>
              <a:defRPr>
                <a:solidFill>
                  <a:schemeClr val="lt1"/>
                </a:solidFill>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titleOnly" type="titleOnly">
  <p:cSld name="titleOnly">
    <p:spTree>
      <p:nvGrpSpPr>
        <p:cNvPr id="78" name="Shape 78"/>
        <p:cNvGrpSpPr/>
        <p:nvPr/>
      </p:nvGrpSpPr>
      <p:grpSpPr>
        <a:xfrm>
          <a:off y="0" x="0"/>
          <a:ext cy="0" cx="0"/>
          <a:chOff y="0" x="0"/>
          <a:chExt cy="0" cx="0"/>
        </a:xfrm>
      </p:grpSpPr>
      <p:grpSp>
        <p:nvGrpSpPr>
          <p:cNvPr id="79" name="Shape 79"/>
          <p:cNvGrpSpPr/>
          <p:nvPr/>
        </p:nvGrpSpPr>
        <p:grpSpPr>
          <a:xfrm>
            <a:off y="-12188" x="-13"/>
            <a:ext cy="1612601" cx="8005727"/>
            <a:chOff y="-12187" x="-13"/>
            <a:chExt cy="1161900" cx="8005727"/>
          </a:xfrm>
        </p:grpSpPr>
        <p:sp>
          <p:nvSpPr>
            <p:cNvPr id="80" name="Shape 80"/>
            <p:cNvSpPr/>
            <p:nvPr/>
          </p:nvSpPr>
          <p:spPr>
            <a:xfrm flipH="1">
              <a:off y="-12187" x="-13"/>
              <a:ext cy="1161900" cx="187800"/>
            </a:xfrm>
            <a:prstGeom prst="rect">
              <a:avLst/>
            </a:prstGeom>
            <a:solidFill>
              <a:srgbClr val="AB0101"/>
            </a:solidFill>
            <a:ln>
              <a:noFill/>
            </a:ln>
          </p:spPr>
          <p:txBody>
            <a:bodyPr bIns="45700" rIns="91425" lIns="91425" tIns="45700" anchor="ctr" anchorCtr="0">
              <a:noAutofit/>
            </a:bodyPr>
            <a:lstStyle/>
            <a:p/>
          </p:txBody>
        </p:sp>
        <p:sp>
          <p:nvSpPr>
            <p:cNvPr id="81" name="Shape 81"/>
            <p:cNvSpPr/>
            <p:nvPr/>
          </p:nvSpPr>
          <p:spPr>
            <a:xfrm flipH="1">
              <a:off y="-12187" x="187715"/>
              <a:ext cy="1161900" cx="7817999"/>
            </a:xfrm>
            <a:prstGeom prst="rect">
              <a:avLst/>
            </a:prstGeom>
            <a:solidFill>
              <a:srgbClr val="0F243E"/>
            </a:solidFill>
            <a:ln>
              <a:noFill/>
            </a:ln>
          </p:spPr>
          <p:txBody>
            <a:bodyPr bIns="45700" rIns="91425" lIns="91425" tIns="45700" anchor="ctr" anchorCtr="0">
              <a:noAutofit/>
            </a:bodyPr>
            <a:lstStyle/>
            <a:p/>
          </p:txBody>
        </p:sp>
      </p:grpSp>
      <p:sp>
        <p:nvSpPr>
          <p:cNvPr id="82" name="Shape 82"/>
          <p:cNvSpPr txBox="1"/>
          <p:nvPr>
            <p:ph type="title"/>
          </p:nvPr>
        </p:nvSpPr>
        <p:spPr>
          <a:xfrm>
            <a:off y="134801" x="457200"/>
            <a:ext cy="1351799" cx="7315499"/>
          </a:xfrm>
          <a:prstGeom prst="rect">
            <a:avLst/>
          </a:prstGeom>
          <a:noFill/>
          <a:ln>
            <a:noFill/>
          </a:ln>
        </p:spPr>
        <p:txBody>
          <a:bodyPr bIns="91425" rIns="91425" lIns="91425" tIns="91425" anchor="b" anchorCtr="0"/>
          <a:lstStyle>
            <a:lvl1pPr algn="l" rtl="0">
              <a:buNone/>
              <a:defRPr>
                <a:solidFill>
                  <a:schemeClr val="lt1"/>
                </a:solidFill>
              </a:defRPr>
            </a:lvl1pPr>
            <a:lvl2pPr algn="l" rtl="0">
              <a:buNone/>
              <a:defRPr>
                <a:solidFill>
                  <a:schemeClr val="lt1"/>
                </a:solidFill>
              </a:defRPr>
            </a:lvl2pPr>
            <a:lvl3pPr algn="l" rtl="0">
              <a:buNone/>
              <a:defRPr>
                <a:solidFill>
                  <a:schemeClr val="lt1"/>
                </a:solidFill>
              </a:defRPr>
            </a:lvl3pPr>
            <a:lvl4pPr algn="l" rtl="0">
              <a:buNone/>
              <a:defRPr>
                <a:solidFill>
                  <a:schemeClr val="lt1"/>
                </a:solidFill>
              </a:defRPr>
            </a:lvl4pPr>
            <a:lvl5pPr algn="l" rtl="0">
              <a:buNone/>
              <a:defRPr>
                <a:solidFill>
                  <a:schemeClr val="lt1"/>
                </a:solidFill>
              </a:defRPr>
            </a:lvl5pPr>
            <a:lvl6pPr algn="l" rtl="0">
              <a:buNone/>
              <a:defRPr>
                <a:solidFill>
                  <a:schemeClr val="lt1"/>
                </a:solidFill>
              </a:defRPr>
            </a:lvl6pPr>
            <a:lvl7pPr algn="l" rtl="0">
              <a:buNone/>
              <a:defRPr>
                <a:solidFill>
                  <a:schemeClr val="lt1"/>
                </a:solidFill>
              </a:defRPr>
            </a:lvl7pPr>
            <a:lvl8pPr algn="l" rtl="0">
              <a:buNone/>
              <a:defRPr>
                <a:solidFill>
                  <a:schemeClr val="lt1"/>
                </a:solidFill>
              </a:defRPr>
            </a:lvl8pPr>
            <a:lvl9pPr algn="l" rtl="0">
              <a:buNone/>
              <a:defRPr>
                <a:solidFill>
                  <a:schemeClr val="lt1"/>
                </a:solidFill>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CAPTION_ONLY">
  <p:cSld name="CAPTION_ONLY">
    <p:spTree>
      <p:nvGrpSpPr>
        <p:cNvPr id="83" name="Shape 83"/>
        <p:cNvGrpSpPr/>
        <p:nvPr/>
      </p:nvGrpSpPr>
      <p:grpSpPr>
        <a:xfrm>
          <a:off y="0" x="0"/>
          <a:ext cy="0" cx="0"/>
          <a:chOff y="0" x="0"/>
          <a:chExt cy="0" cx="0"/>
        </a:xfrm>
      </p:grpSpPr>
      <p:sp>
        <p:nvSpPr>
          <p:cNvPr id="84" name="Shape 84"/>
          <p:cNvSpPr/>
          <p:nvPr/>
        </p:nvSpPr>
        <p:spPr>
          <a:xfrm flipH="1">
            <a:off y="6165014" x="8964665"/>
            <a:ext cy="695100" cx="187800"/>
          </a:xfrm>
          <a:prstGeom prst="rect">
            <a:avLst/>
          </a:prstGeom>
          <a:solidFill>
            <a:srgbClr val="AB0101"/>
          </a:solidFill>
          <a:ln>
            <a:noFill/>
          </a:ln>
        </p:spPr>
        <p:txBody>
          <a:bodyPr bIns="45700" rIns="91425" lIns="91425" tIns="45700" anchor="ctr" anchorCtr="0">
            <a:noAutofit/>
          </a:bodyPr>
          <a:lstStyle/>
          <a:p/>
        </p:txBody>
      </p:sp>
      <p:sp>
        <p:nvSpPr>
          <p:cNvPr id="85" name="Shape 85"/>
          <p:cNvSpPr/>
          <p:nvPr/>
        </p:nvSpPr>
        <p:spPr>
          <a:xfrm flipH="1">
            <a:off y="6165014" x="3866777"/>
            <a:ext cy="695100" cx="5097900"/>
          </a:xfrm>
          <a:prstGeom prst="rect">
            <a:avLst/>
          </a:prstGeom>
          <a:solidFill>
            <a:srgbClr val="0F243E"/>
          </a:solidFill>
          <a:ln>
            <a:noFill/>
          </a:ln>
        </p:spPr>
        <p:txBody>
          <a:bodyPr bIns="45700" rIns="91425" lIns="91425" tIns="45700" anchor="ctr" anchorCtr="0">
            <a:noAutofit/>
          </a:bodyPr>
          <a:lstStyle/>
          <a:p/>
        </p:txBody>
      </p:sp>
      <p:sp>
        <p:nvSpPr>
          <p:cNvPr id="86" name="Shape 86"/>
          <p:cNvSpPr txBox="1"/>
          <p:nvPr>
            <p:ph idx="1" type="body"/>
          </p:nvPr>
        </p:nvSpPr>
        <p:spPr>
          <a:xfrm>
            <a:off y="6165014" x="3866812"/>
            <a:ext cy="695100" cx="5097900"/>
          </a:xfrm>
          <a:prstGeom prst="rect">
            <a:avLst/>
          </a:prstGeom>
          <a:noFill/>
          <a:ln>
            <a:noFill/>
          </a:ln>
        </p:spPr>
        <p:txBody>
          <a:bodyPr bIns="91425" rIns="91425" lIns="91425" tIns="91425" anchor="t" anchorCtr="0"/>
          <a:lstStyle>
            <a:lvl1pPr rtl="0" indent="88900" marL="0">
              <a:buClr>
                <a:schemeClr val="lt1"/>
              </a:buClr>
              <a:buSzPct val="100000"/>
              <a:buNone/>
              <a:defRPr sz="1400">
                <a:solidFill>
                  <a:schemeClr val="lt1"/>
                </a:solidFill>
              </a:defRPr>
            </a:lvl1pPr>
            <a:lvl2pPr rtl="0" indent="88900" marL="0">
              <a:buClr>
                <a:schemeClr val="lt1"/>
              </a:buClr>
              <a:buSzPct val="100000"/>
              <a:buNone/>
              <a:defRPr sz="1400">
                <a:solidFill>
                  <a:schemeClr val="lt1"/>
                </a:solidFill>
              </a:defRPr>
            </a:lvl2pPr>
            <a:lvl3pPr rtl="0" indent="88900" marL="0">
              <a:buClr>
                <a:schemeClr val="lt1"/>
              </a:buClr>
              <a:buSzPct val="100000"/>
              <a:buNone/>
              <a:defRPr sz="1400">
                <a:solidFill>
                  <a:schemeClr val="lt1"/>
                </a:solidFill>
              </a:defRPr>
            </a:lvl3pPr>
            <a:lvl4pPr rtl="0" indent="88900" marL="0">
              <a:buClr>
                <a:schemeClr val="lt1"/>
              </a:buClr>
              <a:buSzPct val="100000"/>
              <a:buNone/>
              <a:defRPr sz="1400">
                <a:solidFill>
                  <a:schemeClr val="lt1"/>
                </a:solidFill>
              </a:defRPr>
            </a:lvl4pPr>
            <a:lvl5pPr rtl="0" indent="88900" marL="0">
              <a:buClr>
                <a:schemeClr val="lt1"/>
              </a:buClr>
              <a:buSzPct val="100000"/>
              <a:buNone/>
              <a:defRPr sz="1400">
                <a:solidFill>
                  <a:schemeClr val="lt1"/>
                </a:solidFill>
              </a:defRPr>
            </a:lvl5pPr>
            <a:lvl6pPr rtl="0" indent="88900" marL="0">
              <a:buClr>
                <a:schemeClr val="lt1"/>
              </a:buClr>
              <a:buSzPct val="100000"/>
              <a:buNone/>
              <a:defRPr sz="1400">
                <a:solidFill>
                  <a:schemeClr val="lt1"/>
                </a:solidFill>
              </a:defRPr>
            </a:lvl6pPr>
            <a:lvl7pPr rtl="0" indent="88900" marL="0">
              <a:buClr>
                <a:schemeClr val="lt1"/>
              </a:buClr>
              <a:buSzPct val="100000"/>
              <a:buNone/>
              <a:defRPr sz="1400">
                <a:solidFill>
                  <a:schemeClr val="lt1"/>
                </a:solidFill>
              </a:defRPr>
            </a:lvl7pPr>
            <a:lvl8pPr rtl="0" indent="88900" marL="0">
              <a:buClr>
                <a:schemeClr val="lt1"/>
              </a:buClr>
              <a:buSzPct val="100000"/>
              <a:buNone/>
              <a:defRPr sz="1400">
                <a:solidFill>
                  <a:schemeClr val="lt1"/>
                </a:solidFill>
              </a:defRPr>
            </a:lvl8pPr>
            <a:lvl9pPr rtl="0" indent="88900" marL="0">
              <a:buClr>
                <a:schemeClr val="lt1"/>
              </a:buClr>
              <a:buSzPct val="100000"/>
              <a:buNone/>
              <a:defRPr sz="1400">
                <a:solidFill>
                  <a:schemeClr val="lt1"/>
                </a:solidFill>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matchingName="blank" type="blank">
  <p:cSld name="blank">
    <p:spTree>
      <p:nvGrpSpPr>
        <p:cNvPr id="87" name="Shape 87"/>
        <p:cNvGrpSpPr/>
        <p:nvPr/>
      </p:nvGrpSpPr>
      <p:grpSpPr>
        <a:xfrm>
          <a:off y="0" x="0"/>
          <a:ext cy="0" cx="0"/>
          <a:chOff y="0" x="0"/>
          <a:chExt cy="0" cx="0"/>
        </a:xfrm>
      </p:grpSpPr>
    </p:spTree>
  </p:cSld>
  <p:clrMapOvr>
    <a:masterClrMapping/>
  </p:clrMapOvr>
</p:sldLayout>
</file>

<file path=ppt/slideMasters/_rels/slideMaster1.xml.rels><?xml version="1.0" encoding="UTF-8" standalone="yes"?><Relationships xmlns="http://schemas.openxmlformats.org/package/2006/relationships"><Relationship Target="../slideLayouts/slideLayout2.xml" Type="http://schemas.openxmlformats.org/officeDocument/2006/relationships/slideLayout" Id="rId2"/><Relationship Target="../slideLayouts/slideLayout1.xml" Type="http://schemas.openxmlformats.org/officeDocument/2006/relationships/slideLayout" Id="rId1"/><Relationship Target="../slideLayouts/slideLayout4.xml" Type="http://schemas.openxmlformats.org/officeDocument/2006/relationships/slideLayout" Id="rId4"/><Relationship Target="../slideLayouts/slideLayout3.xml" Type="http://schemas.openxmlformats.org/officeDocument/2006/relationships/slideLayout" Id="rId3"/><Relationship Target="../slideLayouts/slideLayout6.xml" Type="http://schemas.openxmlformats.org/officeDocument/2006/relationships/slideLayout" Id="rId6"/><Relationship Target="../slideLayouts/slideLayout5.xml" Type="http://schemas.openxmlformats.org/officeDocument/2006/relationships/slideLayout" Id="rId5"/><Relationship Target="../theme/theme1.xml" Type="http://schemas.openxmlformats.org/officeDocument/2006/relationships/theme" Id="rId7"/></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bg>
      <p:bgPr>
        <a:solidFill>
          <a:schemeClr val="lt1"/>
        </a:solidFill>
      </p:bgPr>
    </p:bg>
    <p:spTree>
      <p:nvGrpSpPr>
        <p:cNvPr id="4" name="Shape 4"/>
        <p:cNvGrpSpPr/>
        <p:nvPr/>
      </p:nvGrpSpPr>
      <p:grpSpPr>
        <a:xfrm>
          <a:off y="0" x="0"/>
          <a:ext cy="0" cx="0"/>
          <a:chOff y="0" x="0"/>
          <a:chExt cy="0" cx="0"/>
        </a:xfrm>
      </p:grpSpPr>
      <p:grpSp>
        <p:nvGrpSpPr>
          <p:cNvPr id="5" name="Shape 5"/>
          <p:cNvGrpSpPr/>
          <p:nvPr/>
        </p:nvGrpSpPr>
        <p:grpSpPr>
          <a:xfrm>
            <a:off y="-94" x="33867"/>
            <a:ext cy="2810236" cx="3409812"/>
            <a:chOff y="1493" x="0"/>
            <a:chExt cy="2810236" cx="3409812"/>
          </a:xfrm>
        </p:grpSpPr>
        <p:cxnSp>
          <p:nvCxnSpPr>
            <p:cNvPr id="6" name="Shape 6"/>
            <p:cNvCxnSpPr/>
            <p:nvPr/>
          </p:nvCxnSpPr>
          <p:spPr>
            <a:xfrm>
              <a:off y="245542" x="0"/>
              <a:ext cy="1500" cx="32510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7" name="Shape 7"/>
            <p:cNvCxnSpPr/>
            <p:nvPr/>
          </p:nvCxnSpPr>
          <p:spPr>
            <a:xfrm rot="-5400000">
              <a:off y="1407880" x="-1212177"/>
              <a:ext cy="1500" cx="28062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8" name="Shape 8"/>
            <p:cNvCxnSpPr/>
            <p:nvPr/>
          </p:nvCxnSpPr>
          <p:spPr>
            <a:xfrm>
              <a:off y="474143" x="0"/>
              <a:ext cy="1500" cx="26669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9" name="Shape 9"/>
            <p:cNvCxnSpPr/>
            <p:nvPr/>
          </p:nvCxnSpPr>
          <p:spPr>
            <a:xfrm>
              <a:off y="702743" x="0"/>
              <a:ext cy="1500" cx="21675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0" name="Shape 10"/>
            <p:cNvCxnSpPr/>
            <p:nvPr/>
          </p:nvCxnSpPr>
          <p:spPr>
            <a:xfrm>
              <a:off y="931342" x="0"/>
              <a:ext cy="1500" cx="18626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1" name="Shape 11"/>
            <p:cNvCxnSpPr/>
            <p:nvPr/>
          </p:nvCxnSpPr>
          <p:spPr>
            <a:xfrm>
              <a:off y="1159942" x="0"/>
              <a:ext cy="1500" cx="14900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2" name="Shape 12"/>
            <p:cNvCxnSpPr/>
            <p:nvPr/>
          </p:nvCxnSpPr>
          <p:spPr>
            <a:xfrm>
              <a:off y="1388542" x="0"/>
              <a:ext cy="1500" cx="12191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3" name="Shape 13"/>
            <p:cNvCxnSpPr/>
            <p:nvPr/>
          </p:nvCxnSpPr>
          <p:spPr>
            <a:xfrm>
              <a:off y="1617142" x="0"/>
              <a:ext cy="1500" cx="9905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4" name="Shape 14"/>
            <p:cNvCxnSpPr/>
            <p:nvPr/>
          </p:nvCxnSpPr>
          <p:spPr>
            <a:xfrm>
              <a:off y="1845742" x="0"/>
              <a:ext cy="1500" cx="7452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5" name="Shape 15"/>
            <p:cNvCxnSpPr/>
            <p:nvPr/>
          </p:nvCxnSpPr>
          <p:spPr>
            <a:xfrm>
              <a:off y="2074342" x="0"/>
              <a:ext cy="1500" cx="5333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6" name="Shape 16"/>
            <p:cNvCxnSpPr/>
            <p:nvPr/>
          </p:nvCxnSpPr>
          <p:spPr>
            <a:xfrm>
              <a:off y="2302943" x="0"/>
              <a:ext cy="1500" cx="2624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7" name="Shape 17"/>
            <p:cNvCxnSpPr/>
            <p:nvPr/>
          </p:nvCxnSpPr>
          <p:spPr>
            <a:xfrm rot="-5400000">
              <a:off y="1238115" x="-814261"/>
              <a:ext cy="1500" cx="24683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8" name="Shape 18"/>
            <p:cNvCxnSpPr/>
            <p:nvPr/>
          </p:nvCxnSpPr>
          <p:spPr>
            <a:xfrm rot="-5400000">
              <a:off y="1014527" x="-357712"/>
              <a:ext cy="1500" cx="20180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19" name="Shape 19"/>
            <p:cNvCxnSpPr/>
            <p:nvPr/>
          </p:nvCxnSpPr>
          <p:spPr>
            <a:xfrm rot="-5400000">
              <a:off y="887576" x="-853"/>
              <a:ext cy="1500" cx="17639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0" name="Shape 20"/>
            <p:cNvCxnSpPr/>
            <p:nvPr/>
          </p:nvCxnSpPr>
          <p:spPr>
            <a:xfrm rot="-5400000">
              <a:off y="790194" x="326307"/>
              <a:ext cy="1500" cx="15693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1" name="Shape 21"/>
            <p:cNvCxnSpPr/>
            <p:nvPr/>
          </p:nvCxnSpPr>
          <p:spPr>
            <a:xfrm rot="-5400000">
              <a:off y="709726" x="636516"/>
              <a:ext cy="1500" cx="14085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2" name="Shape 22"/>
            <p:cNvCxnSpPr/>
            <p:nvPr/>
          </p:nvCxnSpPr>
          <p:spPr>
            <a:xfrm rot="-5400000">
              <a:off y="603961" x="972228"/>
              <a:ext cy="1500" cx="11967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3" name="Shape 23"/>
            <p:cNvCxnSpPr/>
            <p:nvPr/>
          </p:nvCxnSpPr>
          <p:spPr>
            <a:xfrm rot="-5400000">
              <a:off y="527761" x="1278236"/>
              <a:ext cy="1500" cx="10443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4" name="Shape 24"/>
            <p:cNvCxnSpPr/>
            <p:nvPr/>
          </p:nvCxnSpPr>
          <p:spPr>
            <a:xfrm rot="-5400000">
              <a:off y="440776" x="1590398"/>
              <a:ext cy="1500" cx="8795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5" name="Shape 25"/>
            <p:cNvCxnSpPr/>
            <p:nvPr/>
          </p:nvCxnSpPr>
          <p:spPr>
            <a:xfrm rot="-5400000">
              <a:off y="377227" x="1883657"/>
              <a:ext cy="1500" cx="7527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6" name="Shape 26"/>
            <p:cNvCxnSpPr/>
            <p:nvPr/>
          </p:nvCxnSpPr>
          <p:spPr>
            <a:xfrm rot="-5400000">
              <a:off y="292493" x="2198066"/>
              <a:ext cy="1500" cx="5834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7" name="Shape 27"/>
            <p:cNvCxnSpPr/>
            <p:nvPr/>
          </p:nvCxnSpPr>
          <p:spPr>
            <a:xfrm rot="-5400000">
              <a:off y="199376" x="2521027"/>
              <a:ext cy="1500" cx="3972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8" name="Shape 28"/>
            <p:cNvCxnSpPr/>
            <p:nvPr/>
          </p:nvCxnSpPr>
          <p:spPr>
            <a:xfrm rot="-5400000">
              <a:off y="148627" x="2801688"/>
              <a:ext cy="1500" cx="2954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29" name="Shape 29"/>
            <p:cNvCxnSpPr/>
            <p:nvPr/>
          </p:nvCxnSpPr>
          <p:spPr>
            <a:xfrm rot="-5400000">
              <a:off y="102444" x="3079242"/>
              <a:ext cy="1500" cx="2015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30" name="Shape 30"/>
            <p:cNvCxnSpPr/>
            <p:nvPr/>
          </p:nvCxnSpPr>
          <p:spPr>
            <a:xfrm rot="-5400000">
              <a:off y="85076" x="3324762"/>
              <a:ext cy="1500" cx="168600"/>
            </a:xfrm>
            <a:prstGeom prst="straightConnector1">
              <a:avLst/>
            </a:prstGeom>
            <a:noFill/>
            <a:ln w="12700" cap="flat">
              <a:solidFill>
                <a:srgbClr val="B7CCE4">
                  <a:alpha val="53725"/>
                </a:srgbClr>
              </a:solidFill>
              <a:prstDash val="solid"/>
              <a:round/>
              <a:headEnd w="med" len="med" type="none"/>
              <a:tailEnd w="med" len="med" type="none"/>
            </a:ln>
          </p:spPr>
        </p:cxnSp>
      </p:grpSp>
      <p:sp>
        <p:nvSpPr>
          <p:cNvPr id="31" name="Shape 31"/>
          <p:cNvSpPr txBox="1"/>
          <p:nvPr>
            <p:ph type="title"/>
          </p:nvPr>
        </p:nvSpPr>
        <p:spPr>
          <a:xfrm>
            <a:off y="274637" x="457200"/>
            <a:ext cy="1143000" cx="8229600"/>
          </a:xfrm>
          <a:prstGeom prst="rect">
            <a:avLst/>
          </a:prstGeom>
          <a:noFill/>
          <a:ln>
            <a:noFill/>
          </a:ln>
        </p:spPr>
        <p:txBody>
          <a:bodyPr bIns="91425" rIns="91425" lIns="91425" tIns="91425" anchor="b" anchorCtr="0"/>
          <a:lstStyle>
            <a:lvl1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1pPr>
            <a:lvl2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2pPr>
            <a:lvl3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3pPr>
            <a:lvl4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4pPr>
            <a:lvl5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5pPr>
            <a:lvl6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6pPr>
            <a:lvl7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7pPr>
            <a:lvl8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8pPr>
            <a:lvl9pPr algn="l" rtl="0" indent="279400" marL="0">
              <a:spcBef>
                <a:spcPts val="0"/>
              </a:spcBef>
              <a:buClr>
                <a:schemeClr val="lt1"/>
              </a:buClr>
              <a:buSzPct val="100000"/>
              <a:buFont typeface="Arial"/>
              <a:buNone/>
              <a:defRPr strike="noStrike" u="none" b="0" cap="none" baseline="0" sz="4400" i="0">
                <a:solidFill>
                  <a:schemeClr val="lt1"/>
                </a:solidFill>
                <a:latin typeface="Arial"/>
                <a:ea typeface="Arial"/>
                <a:cs typeface="Arial"/>
                <a:sym typeface="Arial"/>
              </a:defRPr>
            </a:lvl9pPr>
          </a:lstStyle>
          <a:p/>
        </p:txBody>
      </p:sp>
      <p:sp>
        <p:nvSpPr>
          <p:cNvPr id="32" name="Shape 32"/>
          <p:cNvSpPr txBox="1"/>
          <p:nvPr>
            <p:ph idx="1" type="body"/>
          </p:nvPr>
        </p:nvSpPr>
        <p:spPr>
          <a:xfrm>
            <a:off y="1600200" x="457200"/>
            <a:ext cy="4526100" cx="8229600"/>
          </a:xfrm>
          <a:prstGeom prst="rect">
            <a:avLst/>
          </a:prstGeom>
          <a:noFill/>
          <a:ln>
            <a:noFill/>
          </a:ln>
        </p:spPr>
        <p:txBody>
          <a:bodyPr bIns="91425" rIns="91425" lIns="91425" tIns="91425" anchor="t" anchorCtr="0"/>
          <a:lstStyle>
            <a:lvl1pPr algn="l" rtl="0" indent="-342900" marL="342900">
              <a:spcBef>
                <a:spcPts val="0"/>
              </a:spcBef>
              <a:buClr>
                <a:schemeClr val="dk2"/>
              </a:buClr>
              <a:buSzPct val="166666"/>
              <a:buFont typeface="Arial"/>
              <a:buChar char="•"/>
              <a:defRPr strike="noStrike" u="none" b="0" cap="none" baseline="0" sz="1800" i="0">
                <a:solidFill>
                  <a:schemeClr val="dk2"/>
                </a:solidFill>
                <a:latin typeface="Arial"/>
                <a:ea typeface="Arial"/>
                <a:cs typeface="Arial"/>
                <a:sym typeface="Arial"/>
              </a:defRPr>
            </a:lvl1pPr>
            <a:lvl2pPr algn="l" rtl="0" indent="-285750" marL="742950">
              <a:spcBef>
                <a:spcPts val="360"/>
              </a:spcBef>
              <a:buClr>
                <a:schemeClr val="dk2"/>
              </a:buClr>
              <a:buSzPct val="100000"/>
              <a:buFont typeface="Courier New"/>
              <a:buChar char="o"/>
              <a:defRPr strike="noStrike" u="none" b="0" cap="none" baseline="0" sz="1800" i="0">
                <a:solidFill>
                  <a:schemeClr val="dk2"/>
                </a:solidFill>
                <a:latin typeface="Arial"/>
                <a:ea typeface="Arial"/>
                <a:cs typeface="Arial"/>
                <a:sym typeface="Arial"/>
              </a:defRPr>
            </a:lvl2pPr>
            <a:lvl3pPr algn="l" rtl="0" indent="-228600" marL="1143000">
              <a:spcBef>
                <a:spcPts val="360"/>
              </a:spcBef>
              <a:buClr>
                <a:schemeClr val="dk2"/>
              </a:buClr>
              <a:buSzPct val="100000"/>
              <a:buFont typeface="Wingdings"/>
              <a:buChar char="§"/>
              <a:defRPr strike="noStrike" u="none" b="0" cap="none" baseline="0" sz="1800" i="0">
                <a:solidFill>
                  <a:schemeClr val="dk2"/>
                </a:solidFill>
                <a:latin typeface="Arial"/>
                <a:ea typeface="Arial"/>
                <a:cs typeface="Arial"/>
                <a:sym typeface="Arial"/>
              </a:defRPr>
            </a:lvl3pPr>
            <a:lvl4pPr algn="l" rtl="0" indent="-228600" marL="1600200">
              <a:spcBef>
                <a:spcPts val="360"/>
              </a:spcBef>
              <a:buClr>
                <a:schemeClr val="dk2"/>
              </a:buClr>
              <a:buSzPct val="166666"/>
              <a:buFont typeface="Arial"/>
              <a:buChar char="•"/>
              <a:defRPr strike="noStrike" u="none" b="0" cap="none" baseline="0" sz="1800" i="0">
                <a:solidFill>
                  <a:schemeClr val="dk2"/>
                </a:solidFill>
                <a:latin typeface="Arial"/>
                <a:ea typeface="Arial"/>
                <a:cs typeface="Arial"/>
                <a:sym typeface="Arial"/>
              </a:defRPr>
            </a:lvl4pPr>
            <a:lvl5pPr algn="l" rtl="0" indent="-228600" marL="2057400">
              <a:spcBef>
                <a:spcPts val="360"/>
              </a:spcBef>
              <a:buClr>
                <a:schemeClr val="dk2"/>
              </a:buClr>
              <a:buSzPct val="100000"/>
              <a:buFont typeface="Courier New"/>
              <a:buChar char="o"/>
              <a:defRPr strike="noStrike" u="none" b="0" cap="none" baseline="0" sz="1800" i="0">
                <a:solidFill>
                  <a:schemeClr val="dk2"/>
                </a:solidFill>
                <a:latin typeface="Arial"/>
                <a:ea typeface="Arial"/>
                <a:cs typeface="Arial"/>
                <a:sym typeface="Arial"/>
              </a:defRPr>
            </a:lvl5pPr>
            <a:lvl6pPr algn="l" rtl="0" indent="-228600" marL="2514600">
              <a:spcBef>
                <a:spcPts val="360"/>
              </a:spcBef>
              <a:buClr>
                <a:schemeClr val="dk2"/>
              </a:buClr>
              <a:buSzPct val="100000"/>
              <a:buFont typeface="Wingdings"/>
              <a:buChar char="§"/>
              <a:defRPr strike="noStrike" u="none" b="0" cap="none" baseline="0" sz="1800" i="0">
                <a:solidFill>
                  <a:schemeClr val="dk2"/>
                </a:solidFill>
                <a:latin typeface="Arial"/>
                <a:ea typeface="Arial"/>
                <a:cs typeface="Arial"/>
                <a:sym typeface="Arial"/>
              </a:defRPr>
            </a:lvl6pPr>
            <a:lvl7pPr algn="l" rtl="0" indent="-228600" marL="2971800">
              <a:spcBef>
                <a:spcPts val="360"/>
              </a:spcBef>
              <a:buClr>
                <a:schemeClr val="dk2"/>
              </a:buClr>
              <a:buSzPct val="166666"/>
              <a:buFont typeface="Arial"/>
              <a:buChar char="•"/>
              <a:defRPr strike="noStrike" u="none" b="0" cap="none" baseline="0" sz="1800" i="0">
                <a:solidFill>
                  <a:schemeClr val="dk2"/>
                </a:solidFill>
                <a:latin typeface="Arial"/>
                <a:ea typeface="Arial"/>
                <a:cs typeface="Arial"/>
                <a:sym typeface="Arial"/>
              </a:defRPr>
            </a:lvl7pPr>
            <a:lvl8pPr algn="l" rtl="0" indent="-228600" marL="3429000">
              <a:spcBef>
                <a:spcPts val="360"/>
              </a:spcBef>
              <a:buClr>
                <a:schemeClr val="dk2"/>
              </a:buClr>
              <a:buSzPct val="100000"/>
              <a:buFont typeface="Courier New"/>
              <a:buChar char="o"/>
              <a:defRPr strike="noStrike" u="none" b="0" cap="none" baseline="0" sz="1800" i="0">
                <a:solidFill>
                  <a:schemeClr val="dk2"/>
                </a:solidFill>
                <a:latin typeface="Arial"/>
                <a:ea typeface="Arial"/>
                <a:cs typeface="Arial"/>
                <a:sym typeface="Arial"/>
              </a:defRPr>
            </a:lvl8pPr>
            <a:lvl9pPr algn="l" rtl="0" indent="-228600" marL="3886200">
              <a:spcBef>
                <a:spcPts val="360"/>
              </a:spcBef>
              <a:buClr>
                <a:schemeClr val="dk2"/>
              </a:buClr>
              <a:buSzPct val="100000"/>
              <a:buFont typeface="Wingdings"/>
              <a:buChar char="§"/>
              <a:defRPr strike="noStrike" u="none" b="0" cap="none" baseline="0" sz="1800" i="0">
                <a:solidFill>
                  <a:schemeClr val="dk2"/>
                </a:solidFill>
                <a:latin typeface="Arial"/>
                <a:ea typeface="Arial"/>
                <a:cs typeface="Arial"/>
                <a:sym typeface="Arial"/>
              </a:defRPr>
            </a:lvl9pPr>
          </a:lstStyle>
          <a:p/>
        </p:txBody>
      </p:sp>
      <p:grpSp>
        <p:nvGrpSpPr>
          <p:cNvPr id="33" name="Shape 33"/>
          <p:cNvGrpSpPr/>
          <p:nvPr/>
        </p:nvGrpSpPr>
        <p:grpSpPr>
          <a:xfrm rot="10800000">
            <a:off y="4047858" x="5734187"/>
            <a:ext cy="2810236" cx="3409812"/>
            <a:chOff y="1493" x="0"/>
            <a:chExt cy="2810236" cx="3409812"/>
          </a:xfrm>
        </p:grpSpPr>
        <p:cxnSp>
          <p:nvCxnSpPr>
            <p:cNvPr id="34" name="Shape 34"/>
            <p:cNvCxnSpPr/>
            <p:nvPr/>
          </p:nvCxnSpPr>
          <p:spPr>
            <a:xfrm>
              <a:off y="245542" x="0"/>
              <a:ext cy="1500" cx="32510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35" name="Shape 35"/>
            <p:cNvCxnSpPr/>
            <p:nvPr/>
          </p:nvCxnSpPr>
          <p:spPr>
            <a:xfrm rot="-5400000">
              <a:off y="1407880" x="-1212177"/>
              <a:ext cy="1500" cx="28062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36" name="Shape 36"/>
            <p:cNvCxnSpPr/>
            <p:nvPr/>
          </p:nvCxnSpPr>
          <p:spPr>
            <a:xfrm>
              <a:off y="474143" x="0"/>
              <a:ext cy="1500" cx="26669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37" name="Shape 37"/>
            <p:cNvCxnSpPr/>
            <p:nvPr/>
          </p:nvCxnSpPr>
          <p:spPr>
            <a:xfrm>
              <a:off y="702743" x="0"/>
              <a:ext cy="1500" cx="21675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38" name="Shape 38"/>
            <p:cNvCxnSpPr/>
            <p:nvPr/>
          </p:nvCxnSpPr>
          <p:spPr>
            <a:xfrm>
              <a:off y="931342" x="0"/>
              <a:ext cy="1500" cx="18626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39" name="Shape 39"/>
            <p:cNvCxnSpPr/>
            <p:nvPr/>
          </p:nvCxnSpPr>
          <p:spPr>
            <a:xfrm>
              <a:off y="1159942" x="0"/>
              <a:ext cy="1500" cx="14900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0" name="Shape 40"/>
            <p:cNvCxnSpPr/>
            <p:nvPr/>
          </p:nvCxnSpPr>
          <p:spPr>
            <a:xfrm>
              <a:off y="1388542" x="0"/>
              <a:ext cy="1500" cx="12191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1" name="Shape 41"/>
            <p:cNvCxnSpPr/>
            <p:nvPr/>
          </p:nvCxnSpPr>
          <p:spPr>
            <a:xfrm>
              <a:off y="1617142" x="0"/>
              <a:ext cy="1500" cx="9905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2" name="Shape 42"/>
            <p:cNvCxnSpPr/>
            <p:nvPr/>
          </p:nvCxnSpPr>
          <p:spPr>
            <a:xfrm>
              <a:off y="1845742" x="0"/>
              <a:ext cy="1500" cx="7452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3" name="Shape 43"/>
            <p:cNvCxnSpPr/>
            <p:nvPr/>
          </p:nvCxnSpPr>
          <p:spPr>
            <a:xfrm>
              <a:off y="2074342" x="0"/>
              <a:ext cy="1500" cx="5333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4" name="Shape 44"/>
            <p:cNvCxnSpPr/>
            <p:nvPr/>
          </p:nvCxnSpPr>
          <p:spPr>
            <a:xfrm>
              <a:off y="2302943" x="0"/>
              <a:ext cy="1500" cx="2624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5" name="Shape 45"/>
            <p:cNvCxnSpPr/>
            <p:nvPr/>
          </p:nvCxnSpPr>
          <p:spPr>
            <a:xfrm rot="-5400000">
              <a:off y="1238115" x="-814261"/>
              <a:ext cy="1500" cx="24683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6" name="Shape 46"/>
            <p:cNvCxnSpPr/>
            <p:nvPr/>
          </p:nvCxnSpPr>
          <p:spPr>
            <a:xfrm rot="-5400000">
              <a:off y="1014527" x="-357712"/>
              <a:ext cy="1500" cx="20180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7" name="Shape 47"/>
            <p:cNvCxnSpPr/>
            <p:nvPr/>
          </p:nvCxnSpPr>
          <p:spPr>
            <a:xfrm rot="-5400000">
              <a:off y="887576" x="-853"/>
              <a:ext cy="1500" cx="17639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8" name="Shape 48"/>
            <p:cNvCxnSpPr/>
            <p:nvPr/>
          </p:nvCxnSpPr>
          <p:spPr>
            <a:xfrm rot="-5400000">
              <a:off y="790194" x="326307"/>
              <a:ext cy="1500" cx="15693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49" name="Shape 49"/>
            <p:cNvCxnSpPr/>
            <p:nvPr/>
          </p:nvCxnSpPr>
          <p:spPr>
            <a:xfrm rot="-5400000">
              <a:off y="709726" x="636516"/>
              <a:ext cy="1500" cx="14085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0" name="Shape 50"/>
            <p:cNvCxnSpPr/>
            <p:nvPr/>
          </p:nvCxnSpPr>
          <p:spPr>
            <a:xfrm rot="-5400000">
              <a:off y="603961" x="972228"/>
              <a:ext cy="1500" cx="11967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1" name="Shape 51"/>
            <p:cNvCxnSpPr/>
            <p:nvPr/>
          </p:nvCxnSpPr>
          <p:spPr>
            <a:xfrm rot="-5400000">
              <a:off y="527761" x="1278236"/>
              <a:ext cy="1500" cx="10443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2" name="Shape 52"/>
            <p:cNvCxnSpPr/>
            <p:nvPr/>
          </p:nvCxnSpPr>
          <p:spPr>
            <a:xfrm rot="-5400000">
              <a:off y="440776" x="1590398"/>
              <a:ext cy="1500" cx="8795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3" name="Shape 53"/>
            <p:cNvCxnSpPr/>
            <p:nvPr/>
          </p:nvCxnSpPr>
          <p:spPr>
            <a:xfrm rot="-5400000">
              <a:off y="377227" x="1883657"/>
              <a:ext cy="1500" cx="7527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4" name="Shape 54"/>
            <p:cNvCxnSpPr/>
            <p:nvPr/>
          </p:nvCxnSpPr>
          <p:spPr>
            <a:xfrm rot="-5400000">
              <a:off y="292493" x="2198066"/>
              <a:ext cy="1500" cx="5834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5" name="Shape 55"/>
            <p:cNvCxnSpPr/>
            <p:nvPr/>
          </p:nvCxnSpPr>
          <p:spPr>
            <a:xfrm rot="-5400000">
              <a:off y="199376" x="2521027"/>
              <a:ext cy="1500" cx="397200"/>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6" name="Shape 56"/>
            <p:cNvCxnSpPr/>
            <p:nvPr/>
          </p:nvCxnSpPr>
          <p:spPr>
            <a:xfrm rot="-5400000">
              <a:off y="148627" x="2801688"/>
              <a:ext cy="1500" cx="2954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7" name="Shape 57"/>
            <p:cNvCxnSpPr/>
            <p:nvPr/>
          </p:nvCxnSpPr>
          <p:spPr>
            <a:xfrm rot="-5400000">
              <a:off y="102444" x="3079242"/>
              <a:ext cy="1500" cx="201599"/>
            </a:xfrm>
            <a:prstGeom prst="straightConnector1">
              <a:avLst/>
            </a:prstGeom>
            <a:noFill/>
            <a:ln w="12700" cap="flat">
              <a:solidFill>
                <a:srgbClr val="B7CCE4">
                  <a:alpha val="53725"/>
                </a:srgbClr>
              </a:solidFill>
              <a:prstDash val="solid"/>
              <a:round/>
              <a:headEnd w="med" len="med" type="none"/>
              <a:tailEnd w="med" len="med" type="none"/>
            </a:ln>
          </p:spPr>
        </p:cxnSp>
        <p:cxnSp>
          <p:nvCxnSpPr>
            <p:cNvPr id="58" name="Shape 58"/>
            <p:cNvCxnSpPr/>
            <p:nvPr/>
          </p:nvCxnSpPr>
          <p:spPr>
            <a:xfrm rot="-5400000">
              <a:off y="85076" x="3324762"/>
              <a:ext cy="1500" cx="168600"/>
            </a:xfrm>
            <a:prstGeom prst="straightConnector1">
              <a:avLst/>
            </a:prstGeom>
            <a:noFill/>
            <a:ln w="12700" cap="flat">
              <a:solidFill>
                <a:srgbClr val="B7CCE4">
                  <a:alpha val="53725"/>
                </a:srgbClr>
              </a:solidFill>
              <a:prstDash val="solid"/>
              <a:round/>
              <a:headEnd w="med" len="med" type="none"/>
              <a:tailEnd w="med" len="med" type="none"/>
            </a:ln>
          </p:spPr>
        </p:cxnSp>
      </p:grpSp>
    </p:spTree>
  </p:cSld>
  <p:clrMap accent2="accent2" accent3="accent3" accent4="accent4" accent5="accent5" accent6="accent6" hlink="hlink" tx2="lt2" tx1="dk1" bg2="dk2" bg1="lt1" folHlink="folHlink" accent1="accent1"/>
  <p:sldLayoutIdLst>
    <p:sldLayoutId id="2147483648" r:id="rId1"/>
    <p:sldLayoutId id="2147483649" r:id="rId2"/>
    <p:sldLayoutId id="2147483650" r:id="rId3"/>
    <p:sldLayoutId id="2147483651" r:id="rId4"/>
    <p:sldLayoutId id="2147483652" r:id="rId5"/>
    <p:sldLayoutId id="2147483653" r:id="rId6"/>
  </p:sldLayoutIdLst>
  <p:txStyles>
    <p:title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p:titleStyle>
    <p:body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bodyStyle>
    <p:otherStyle>
      <a:defPPr algn="l" rtl="0" marR="0">
        <a:lnSpc>
          <a:spcPct val="100000"/>
        </a:lnSpc>
        <a:spcBef>
          <a:spcPts val="0"/>
        </a:spcBef>
        <a:spcAft>
          <a:spcPts val="0"/>
        </a:spcAft>
      </a:defPPr>
      <a:lvl1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1pPr>
      <a:lvl2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2pPr>
      <a:lvl3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3pPr>
      <a:lvl4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4pPr>
      <a:lvl5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5pPr>
      <a:lvl6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6pPr>
      <a:lvl7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7pPr>
      <a:lvl8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8pPr>
      <a:lvl9pPr algn="l" rtl="0" marR="0">
        <a:lnSpc>
          <a:spcPct val="100000"/>
        </a:lnSpc>
        <a:spcBef>
          <a:spcPts val="0"/>
        </a:spcBef>
        <a:spcAft>
          <a:spcPts val="0"/>
        </a:spcAft>
        <a:buNone/>
        <a:defRPr strike="noStrike" u="none" b="0" cap="none" baseline="0" sz="1400" i="0">
          <a:solidFill>
            <a:srgbClr val="000000"/>
          </a:solidFill>
          <a:latin typeface="Arial"/>
          <a:ea typeface="Arial"/>
          <a:cs typeface="Arial"/>
          <a:sym typeface="Arial"/>
          <a:rtl val="0"/>
        </a:defRPr>
      </a:lvl9pPr>
    </p:otherStyle>
  </p:txStyles>
</p:sldMaster>
</file>

<file path=ppt/slides/_rels/slide1.xml.rels><?xml version="1.0" encoding="UTF-8" standalone="yes"?><Relationships xmlns="http://schemas.openxmlformats.org/package/2006/relationships"><Relationship Target="../notesSlides/notesSlide1.xml" Type="http://schemas.openxmlformats.org/officeDocument/2006/relationships/notesSlide" Id="rId2"/><Relationship Target="../slideLayouts/slideLayout1.xml" Type="http://schemas.openxmlformats.org/officeDocument/2006/relationships/slideLayout" Id="rId1"/><Relationship Target="../media/image13.png" Type="http://schemas.openxmlformats.org/officeDocument/2006/relationships/image" Id="rId4"/><Relationship Target="../media/image02.jpg" Type="http://schemas.openxmlformats.org/officeDocument/2006/relationships/image" Id="rId3"/></Relationships>
</file>

<file path=ppt/slides/_rels/slide10.xml.rels><?xml version="1.0" encoding="UTF-8" standalone="yes"?><Relationships xmlns="http://schemas.openxmlformats.org/package/2006/relationships"><Relationship Target="../notesSlides/notesSlide10.xml" Type="http://schemas.openxmlformats.org/officeDocument/2006/relationships/notesSlide" Id="rId2"/><Relationship Target="../slideLayouts/slideLayout2.xml" Type="http://schemas.openxmlformats.org/officeDocument/2006/relationships/slideLayout" Id="rId1"/></Relationships>
</file>

<file path=ppt/slides/_rels/slide11.xml.rels><?xml version="1.0" encoding="UTF-8" standalone="yes"?><Relationships xmlns="http://schemas.openxmlformats.org/package/2006/relationships"><Relationship Target="../notesSlides/notesSlide11.xml" Type="http://schemas.openxmlformats.org/officeDocument/2006/relationships/notesSlide" Id="rId2"/><Relationship Target="../slideLayouts/slideLayout2.xml" Type="http://schemas.openxmlformats.org/officeDocument/2006/relationships/slideLayout" Id="rId1"/></Relationships>
</file>

<file path=ppt/slides/_rels/slide12.xml.rels><?xml version="1.0" encoding="UTF-8" standalone="yes"?><Relationships xmlns="http://schemas.openxmlformats.org/package/2006/relationships"><Relationship Target="../notesSlides/notesSlide12.xml" Type="http://schemas.openxmlformats.org/officeDocument/2006/relationships/notesSlide" Id="rId2"/><Relationship Target="../slideLayouts/slideLayout2.xml" Type="http://schemas.openxmlformats.org/officeDocument/2006/relationships/slideLayout" Id="rId1"/><Relationship Target="../media/image17.jpg" Type="http://schemas.openxmlformats.org/officeDocument/2006/relationships/image" Id="rId3"/></Relationships>
</file>

<file path=ppt/slides/_rels/slide13.xml.rels><?xml version="1.0" encoding="UTF-8" standalone="yes"?><Relationships xmlns="http://schemas.openxmlformats.org/package/2006/relationships"><Relationship Target="../notesSlides/notesSlide13.xml" Type="http://schemas.openxmlformats.org/officeDocument/2006/relationships/notesSlide" Id="rId2"/><Relationship Target="../slideLayouts/slideLayout2.xml" Type="http://schemas.openxmlformats.org/officeDocument/2006/relationships/slideLayout" Id="rId1"/></Relationships>
</file>

<file path=ppt/slides/_rels/slide14.xml.rels><?xml version="1.0" encoding="UTF-8" standalone="yes"?><Relationships xmlns="http://schemas.openxmlformats.org/package/2006/relationships"><Relationship Target="../notesSlides/notesSlide14.xml" Type="http://schemas.openxmlformats.org/officeDocument/2006/relationships/notesSlide" Id="rId2"/><Relationship Target="../slideLayouts/slideLayout2.xml" Type="http://schemas.openxmlformats.org/officeDocument/2006/relationships/slideLayout" Id="rId1"/></Relationships>
</file>

<file path=ppt/slides/_rels/slide15.xml.rels><?xml version="1.0" encoding="UTF-8" standalone="yes"?><Relationships xmlns="http://schemas.openxmlformats.org/package/2006/relationships"><Relationship Target="../notesSlides/notesSlide15.xml" Type="http://schemas.openxmlformats.org/officeDocument/2006/relationships/notesSlide" Id="rId2"/><Relationship Target="../slideLayouts/slideLayout2.xml" Type="http://schemas.openxmlformats.org/officeDocument/2006/relationships/slideLayout" Id="rId1"/></Relationships>
</file>

<file path=ppt/slides/_rels/slide16.xml.rels><?xml version="1.0" encoding="UTF-8" standalone="yes"?><Relationships xmlns="http://schemas.openxmlformats.org/package/2006/relationships"><Relationship Target="../notesSlides/notesSlide16.xml" Type="http://schemas.openxmlformats.org/officeDocument/2006/relationships/notesSlide" Id="rId2"/><Relationship Target="../slideLayouts/slideLayout2.xml" Type="http://schemas.openxmlformats.org/officeDocument/2006/relationships/slideLayout" Id="rId1"/><Relationship Target="../media/image14.jpg" Type="http://schemas.openxmlformats.org/officeDocument/2006/relationships/image" Id="rId3"/></Relationships>
</file>

<file path=ppt/slides/_rels/slide17.xml.rels><?xml version="1.0" encoding="UTF-8" standalone="yes"?><Relationships xmlns="http://schemas.openxmlformats.org/package/2006/relationships"><Relationship Target="../notesSlides/notesSlide17.xml" Type="http://schemas.openxmlformats.org/officeDocument/2006/relationships/notesSlide" Id="rId2"/><Relationship Target="../slideLayouts/slideLayout2.xml" Type="http://schemas.openxmlformats.org/officeDocument/2006/relationships/slideLayout" Id="rId1"/></Relationships>
</file>

<file path=ppt/slides/_rels/slide18.xml.rels><?xml version="1.0" encoding="UTF-8" standalone="yes"?><Relationships xmlns="http://schemas.openxmlformats.org/package/2006/relationships"><Relationship Target="../notesSlides/notesSlide18.xml" Type="http://schemas.openxmlformats.org/officeDocument/2006/relationships/notesSlide" Id="rId2"/><Relationship Target="../slideLayouts/slideLayout2.xml" Type="http://schemas.openxmlformats.org/officeDocument/2006/relationships/slideLayout" Id="rId1"/></Relationships>
</file>

<file path=ppt/slides/_rels/slide19.xml.rels><?xml version="1.0" encoding="UTF-8" standalone="yes"?><Relationships xmlns="http://schemas.openxmlformats.org/package/2006/relationships"><Relationship Target="../notesSlides/notesSlide19.xml" Type="http://schemas.openxmlformats.org/officeDocument/2006/relationships/notesSlide" Id="rId2"/><Relationship Target="../slideLayouts/slideLayout2.xml" Type="http://schemas.openxmlformats.org/officeDocument/2006/relationships/slideLayout" Id="rId1"/></Relationships>
</file>

<file path=ppt/slides/_rels/slide2.xml.rels><?xml version="1.0" encoding="UTF-8" standalone="yes"?><Relationships xmlns="http://schemas.openxmlformats.org/package/2006/relationships"><Relationship Target="../notesSlides/notesSlide2.xml" Type="http://schemas.openxmlformats.org/officeDocument/2006/relationships/notesSlide" Id="rId2"/><Relationship Target="../slideLayouts/slideLayout2.xml" Type="http://schemas.openxmlformats.org/officeDocument/2006/relationships/slideLayout" Id="rId1"/></Relationships>
</file>

<file path=ppt/slides/_rels/slide20.xml.rels><?xml version="1.0" encoding="UTF-8" standalone="yes"?><Relationships xmlns="http://schemas.openxmlformats.org/package/2006/relationships"><Relationship Target="../notesSlides/notesSlide20.xml" Type="http://schemas.openxmlformats.org/officeDocument/2006/relationships/notesSlide" Id="rId2"/><Relationship Target="../slideLayouts/slideLayout2.xml" Type="http://schemas.openxmlformats.org/officeDocument/2006/relationships/slideLayout" Id="rId1"/><Relationship Target="../media/image11.jpg" Type="http://schemas.openxmlformats.org/officeDocument/2006/relationships/image" Id="rId3"/></Relationships>
</file>

<file path=ppt/slides/_rels/slide21.xml.rels><?xml version="1.0" encoding="UTF-8" standalone="yes"?><Relationships xmlns="http://schemas.openxmlformats.org/package/2006/relationships"><Relationship Target="../notesSlides/notesSlide21.xml" Type="http://schemas.openxmlformats.org/officeDocument/2006/relationships/notesSlide" Id="rId2"/><Relationship Target="../slideLayouts/slideLayout2.xml" Type="http://schemas.openxmlformats.org/officeDocument/2006/relationships/slideLayout" Id="rId1"/><Relationship Target="../media/image15.jpg" Type="http://schemas.openxmlformats.org/officeDocument/2006/relationships/image" Id="rId3"/></Relationships>
</file>

<file path=ppt/slides/_rels/slide22.xml.rels><?xml version="1.0" encoding="UTF-8" standalone="yes"?><Relationships xmlns="http://schemas.openxmlformats.org/package/2006/relationships"><Relationship Target="../notesSlides/notesSlide22.xml" Type="http://schemas.openxmlformats.org/officeDocument/2006/relationships/notesSlide" Id="rId2"/><Relationship Target="../slideLayouts/slideLayout2.xml" Type="http://schemas.openxmlformats.org/officeDocument/2006/relationships/slideLayout" Id="rId1"/><Relationship Target="../media/image07.jpg" Type="http://schemas.openxmlformats.org/officeDocument/2006/relationships/image" Id="rId4"/><Relationship Target="../media/image09.jpg" Type="http://schemas.openxmlformats.org/officeDocument/2006/relationships/image" Id="rId3"/></Relationships>
</file>

<file path=ppt/slides/_rels/slide23.xml.rels><?xml version="1.0" encoding="UTF-8" standalone="yes"?><Relationships xmlns="http://schemas.openxmlformats.org/package/2006/relationships"><Relationship Target="../notesSlides/notesSlide23.xml" Type="http://schemas.openxmlformats.org/officeDocument/2006/relationships/notesSlide" Id="rId2"/><Relationship Target="../slideLayouts/slideLayout2.xml" Type="http://schemas.openxmlformats.org/officeDocument/2006/relationships/slideLayout" Id="rId1"/><Relationship Target="../media/image10.jpg" Type="http://schemas.openxmlformats.org/officeDocument/2006/relationships/image" Id="rId3"/></Relationships>
</file>

<file path=ppt/slides/_rels/slide24.xml.rels><?xml version="1.0" encoding="UTF-8" standalone="yes"?><Relationships xmlns="http://schemas.openxmlformats.org/package/2006/relationships"><Relationship Target="../notesSlides/notesSlide24.xml" Type="http://schemas.openxmlformats.org/officeDocument/2006/relationships/notesSlide" Id="rId2"/><Relationship Target="../slideLayouts/slideLayout2.xml" Type="http://schemas.openxmlformats.org/officeDocument/2006/relationships/slideLayout" Id="rId1"/><Relationship Target="../media/image18.jpg" Type="http://schemas.openxmlformats.org/officeDocument/2006/relationships/image" Id="rId4"/><Relationship Target="https://www.youtube.com/watch?v=5zWB4dLYChM" Type="http://schemas.openxmlformats.org/officeDocument/2006/relationships/hyperlink" TargetMode="External" Id="rId3"/></Relationships>
</file>

<file path=ppt/slides/_rels/slide25.xml.rels><?xml version="1.0" encoding="UTF-8" standalone="yes"?><Relationships xmlns="http://schemas.openxmlformats.org/package/2006/relationships"><Relationship Target="../notesSlides/notesSlide25.xml" Type="http://schemas.openxmlformats.org/officeDocument/2006/relationships/notesSlide" Id="rId2"/><Relationship Target="../slideLayouts/slideLayout2.xml" Type="http://schemas.openxmlformats.org/officeDocument/2006/relationships/slideLayout" Id="rId1"/><Relationship Target="../media/image12.jpg" Type="http://schemas.openxmlformats.org/officeDocument/2006/relationships/image" Id="rId3"/></Relationships>
</file>

<file path=ppt/slides/_rels/slide26.xml.rels><?xml version="1.0" encoding="UTF-8" standalone="yes"?><Relationships xmlns="http://schemas.openxmlformats.org/package/2006/relationships"><Relationship Target="../notesSlides/notesSlide26.xml" Type="http://schemas.openxmlformats.org/officeDocument/2006/relationships/notesSlide" Id="rId2"/><Relationship Target="../slideLayouts/slideLayout2.xml" Type="http://schemas.openxmlformats.org/officeDocument/2006/relationships/slideLayout" Id="rId1"/></Relationships>
</file>

<file path=ppt/slides/_rels/slide27.xml.rels><?xml version="1.0" encoding="UTF-8" standalone="yes"?><Relationships xmlns="http://schemas.openxmlformats.org/package/2006/relationships"><Relationship Target="../notesSlides/notesSlide27.xml" Type="http://schemas.openxmlformats.org/officeDocument/2006/relationships/notesSlide" Id="rId2"/><Relationship Target="../slideLayouts/slideLayout2.xml" Type="http://schemas.openxmlformats.org/officeDocument/2006/relationships/slideLayout" Id="rId1"/></Relationships>
</file>

<file path=ppt/slides/_rels/slide28.xml.rels><?xml version="1.0" encoding="UTF-8" standalone="yes"?><Relationships xmlns="http://schemas.openxmlformats.org/package/2006/relationships"><Relationship Target="../notesSlides/notesSlide28.xml" Type="http://schemas.openxmlformats.org/officeDocument/2006/relationships/notesSlide" Id="rId2"/><Relationship Target="../slideLayouts/slideLayout3.xml" Type="http://schemas.openxmlformats.org/officeDocument/2006/relationships/slideLayout" Id="rId1"/></Relationships>
</file>

<file path=ppt/slides/_rels/slide29.xml.rels><?xml version="1.0" encoding="UTF-8" standalone="yes"?><Relationships xmlns="http://schemas.openxmlformats.org/package/2006/relationships"><Relationship Target="../notesSlides/notesSlide29.xml" Type="http://schemas.openxmlformats.org/officeDocument/2006/relationships/notesSlide" Id="rId2"/><Relationship Target="../slideLayouts/slideLayout2.xml" Type="http://schemas.openxmlformats.org/officeDocument/2006/relationships/slideLayout" Id="rId1"/></Relationships>
</file>

<file path=ppt/slides/_rels/slide3.xml.rels><?xml version="1.0" encoding="UTF-8" standalone="yes"?><Relationships xmlns="http://schemas.openxmlformats.org/package/2006/relationships"><Relationship Target="../notesSlides/notesSlide3.xml" Type="http://schemas.openxmlformats.org/officeDocument/2006/relationships/notesSlide" Id="rId2"/><Relationship Target="../slideLayouts/slideLayout2.xml" Type="http://schemas.openxmlformats.org/officeDocument/2006/relationships/slideLayout" Id="rId1"/><Relationship Target="../media/image05.jpg" Type="http://schemas.openxmlformats.org/officeDocument/2006/relationships/image" Id="rId3"/></Relationships>
</file>

<file path=ppt/slides/_rels/slide30.xml.rels><?xml version="1.0" encoding="UTF-8" standalone="yes"?><Relationships xmlns="http://schemas.openxmlformats.org/package/2006/relationships"><Relationship Target="../notesSlides/notesSlide30.xml" Type="http://schemas.openxmlformats.org/officeDocument/2006/relationships/notesSlide" Id="rId2"/><Relationship Target="../slideLayouts/slideLayout2.xml" Type="http://schemas.openxmlformats.org/officeDocument/2006/relationships/slideLayout" Id="rId1"/></Relationships>
</file>

<file path=ppt/slides/_rels/slide31.xml.rels><?xml version="1.0" encoding="UTF-8" standalone="yes"?><Relationships xmlns="http://schemas.openxmlformats.org/package/2006/relationships"><Relationship Target="../notesSlides/notesSlide31.xml" Type="http://schemas.openxmlformats.org/officeDocument/2006/relationships/notesSlide" Id="rId2"/><Relationship Target="../slideLayouts/slideLayout2.xml" Type="http://schemas.openxmlformats.org/officeDocument/2006/relationships/slideLayout" Id="rId1"/></Relationships>
</file>

<file path=ppt/slides/_rels/slide32.xml.rels><?xml version="1.0" encoding="UTF-8" standalone="yes"?><Relationships xmlns="http://schemas.openxmlformats.org/package/2006/relationships"><Relationship Target="../notesSlides/notesSlide32.xml" Type="http://schemas.openxmlformats.org/officeDocument/2006/relationships/notesSlide" Id="rId2"/><Relationship Target="../slideLayouts/slideLayout2.xml" Type="http://schemas.openxmlformats.org/officeDocument/2006/relationships/slideLayout" Id="rId1"/></Relationships>
</file>

<file path=ppt/slides/_rels/slide33.xml.rels><?xml version="1.0" encoding="UTF-8" standalone="yes"?><Relationships xmlns="http://schemas.openxmlformats.org/package/2006/relationships"><Relationship Target="../notesSlides/notesSlide33.xml" Type="http://schemas.openxmlformats.org/officeDocument/2006/relationships/notesSlide" Id="rId2"/><Relationship Target="../slideLayouts/slideLayout2.xml" Type="http://schemas.openxmlformats.org/officeDocument/2006/relationships/slideLayout" Id="rId1"/></Relationships>
</file>

<file path=ppt/slides/_rels/slide34.xml.rels><?xml version="1.0" encoding="UTF-8" standalone="yes"?><Relationships xmlns="http://schemas.openxmlformats.org/package/2006/relationships"><Relationship Target="../notesSlides/notesSlide34.xml" Type="http://schemas.openxmlformats.org/officeDocument/2006/relationships/notesSlide" Id="rId2"/><Relationship Target="../slideLayouts/slideLayout2.xml" Type="http://schemas.openxmlformats.org/officeDocument/2006/relationships/slideLayout" Id="rId1"/></Relationships>
</file>

<file path=ppt/slides/_rels/slide35.xml.rels><?xml version="1.0" encoding="UTF-8" standalone="yes"?><Relationships xmlns="http://schemas.openxmlformats.org/package/2006/relationships"><Relationship Target="../notesSlides/notesSlide35.xml" Type="http://schemas.openxmlformats.org/officeDocument/2006/relationships/notesSlide" Id="rId2"/><Relationship Target="../slideLayouts/slideLayout2.xml" Type="http://schemas.openxmlformats.org/officeDocument/2006/relationships/slideLayout" Id="rId1"/></Relationships>
</file>

<file path=ppt/slides/_rels/slide36.xml.rels><?xml version="1.0" encoding="UTF-8" standalone="yes"?><Relationships xmlns="http://schemas.openxmlformats.org/package/2006/relationships"><Relationship Target="../notesSlides/notesSlide36.xml" Type="http://schemas.openxmlformats.org/officeDocument/2006/relationships/notesSlide" Id="rId2"/><Relationship Target="../slideLayouts/slideLayout2.xml" Type="http://schemas.openxmlformats.org/officeDocument/2006/relationships/slideLayout" Id="rId1"/></Relationships>
</file>

<file path=ppt/slides/_rels/slide37.xml.rels><?xml version="1.0" encoding="UTF-8" standalone="yes"?><Relationships xmlns="http://schemas.openxmlformats.org/package/2006/relationships"><Relationship Target="../notesSlides/notesSlide37.xml" Type="http://schemas.openxmlformats.org/officeDocument/2006/relationships/notesSlide" Id="rId2"/><Relationship Target="../slideLayouts/slideLayout2.xml" Type="http://schemas.openxmlformats.org/officeDocument/2006/relationships/slideLayout" Id="rId1"/></Relationships>
</file>

<file path=ppt/slides/_rels/slide38.xml.rels><?xml version="1.0" encoding="UTF-8" standalone="yes"?><Relationships xmlns="http://schemas.openxmlformats.org/package/2006/relationships"><Relationship Target="../notesSlides/notesSlide38.xml" Type="http://schemas.openxmlformats.org/officeDocument/2006/relationships/notesSlide" Id="rId2"/><Relationship Target="../slideLayouts/slideLayout2.xml" Type="http://schemas.openxmlformats.org/officeDocument/2006/relationships/slideLayout" Id="rId1"/></Relationships>
</file>

<file path=ppt/slides/_rels/slide39.xml.rels><?xml version="1.0" encoding="UTF-8" standalone="yes"?><Relationships xmlns="http://schemas.openxmlformats.org/package/2006/relationships"><Relationship Target="../notesSlides/notesSlide39.xml" Type="http://schemas.openxmlformats.org/officeDocument/2006/relationships/notesSlide" Id="rId2"/><Relationship Target="../slideLayouts/slideLayout2.xml" Type="http://schemas.openxmlformats.org/officeDocument/2006/relationships/slideLayout" Id="rId1"/><Relationship Target="../media/image16.jpg" Type="http://schemas.openxmlformats.org/officeDocument/2006/relationships/image" Id="rId3"/></Relationships>
</file>

<file path=ppt/slides/_rels/slide4.xml.rels><?xml version="1.0" encoding="UTF-8" standalone="yes"?><Relationships xmlns="http://schemas.openxmlformats.org/package/2006/relationships"><Relationship Target="../notesSlides/notesSlide4.xml" Type="http://schemas.openxmlformats.org/officeDocument/2006/relationships/notesSlide" Id="rId2"/><Relationship Target="../slideLayouts/slideLayout2.xml" Type="http://schemas.openxmlformats.org/officeDocument/2006/relationships/slideLayout" Id="rId1"/><Relationship Target="../media/image08.jpg" Type="http://schemas.openxmlformats.org/officeDocument/2006/relationships/image" Id="rId3"/></Relationships>
</file>

<file path=ppt/slides/_rels/slide40.xml.rels><?xml version="1.0" encoding="UTF-8" standalone="yes"?><Relationships xmlns="http://schemas.openxmlformats.org/package/2006/relationships"><Relationship Target="../notesSlides/notesSlide40.xml" Type="http://schemas.openxmlformats.org/officeDocument/2006/relationships/notesSlide" Id="rId2"/><Relationship Target="../slideLayouts/slideLayout2.xml" Type="http://schemas.openxmlformats.org/officeDocument/2006/relationships/slideLayout" Id="rId1"/></Relationships>
</file>

<file path=ppt/slides/_rels/slide41.xml.rels><?xml version="1.0" encoding="UTF-8" standalone="yes"?><Relationships xmlns="http://schemas.openxmlformats.org/package/2006/relationships"><Relationship Target="../notesSlides/notesSlide41.xml" Type="http://schemas.openxmlformats.org/officeDocument/2006/relationships/notesSlide" Id="rId2"/><Relationship Target="../slideLayouts/slideLayout1.xml" Type="http://schemas.openxmlformats.org/officeDocument/2006/relationships/slideLayout" Id="rId1"/></Relationships>
</file>

<file path=ppt/slides/_rels/slide5.xml.rels><?xml version="1.0" encoding="UTF-8" standalone="yes"?><Relationships xmlns="http://schemas.openxmlformats.org/package/2006/relationships"><Relationship Target="../notesSlides/notesSlide5.xml" Type="http://schemas.openxmlformats.org/officeDocument/2006/relationships/notesSlide" Id="rId2"/><Relationship Target="../slideLayouts/slideLayout2.xml" Type="http://schemas.openxmlformats.org/officeDocument/2006/relationships/slideLayout" Id="rId1"/><Relationship Target="../media/image04.jpg" Type="http://schemas.openxmlformats.org/officeDocument/2006/relationships/image" Id="rId3"/></Relationships>
</file>

<file path=ppt/slides/_rels/slide6.xml.rels><?xml version="1.0" encoding="UTF-8" standalone="yes"?><Relationships xmlns="http://schemas.openxmlformats.org/package/2006/relationships"><Relationship Target="../notesSlides/notesSlide6.xml" Type="http://schemas.openxmlformats.org/officeDocument/2006/relationships/notesSlide" Id="rId2"/><Relationship Target="../slideLayouts/slideLayout2.xml" Type="http://schemas.openxmlformats.org/officeDocument/2006/relationships/slideLayout" Id="rId1"/><Relationship Target="../media/image03.jpg" Type="http://schemas.openxmlformats.org/officeDocument/2006/relationships/image" Id="rId3"/></Relationships>
</file>

<file path=ppt/slides/_rels/slide7.xml.rels><?xml version="1.0" encoding="UTF-8" standalone="yes"?><Relationships xmlns="http://schemas.openxmlformats.org/package/2006/relationships"><Relationship Target="../notesSlides/notesSlide7.xml" Type="http://schemas.openxmlformats.org/officeDocument/2006/relationships/notesSlide" Id="rId2"/><Relationship Target="../slideLayouts/slideLayout2.xml" Type="http://schemas.openxmlformats.org/officeDocument/2006/relationships/slideLayout" Id="rId1"/><Relationship Target="../media/image00.jpg" Type="http://schemas.openxmlformats.org/officeDocument/2006/relationships/image" Id="rId4"/><Relationship Target="../media/image06.jpg" Type="http://schemas.openxmlformats.org/officeDocument/2006/relationships/image" Id="rId3"/></Relationships>
</file>

<file path=ppt/slides/_rels/slide8.xml.rels><?xml version="1.0" encoding="UTF-8" standalone="yes"?><Relationships xmlns="http://schemas.openxmlformats.org/package/2006/relationships"><Relationship Target="../notesSlides/notesSlide8.xml" Type="http://schemas.openxmlformats.org/officeDocument/2006/relationships/notesSlide" Id="rId2"/><Relationship Target="../slideLayouts/slideLayout2.xml" Type="http://schemas.openxmlformats.org/officeDocument/2006/relationships/slideLayout" Id="rId1"/><Relationship Target="http://www.accessrx.com/blog/current-health-news/fda-fails-to-police-drug-medication-ads-effectively-a907/" Type="http://schemas.openxmlformats.org/officeDocument/2006/relationships/hyperlink" TargetMode="External" Id="rId3"/></Relationships>
</file>

<file path=ppt/slides/_rels/slide9.xml.rels><?xml version="1.0" encoding="UTF-8" standalone="yes"?><Relationships xmlns="http://schemas.openxmlformats.org/package/2006/relationships"><Relationship Target="../notesSlides/notesSlide9.xml" Type="http://schemas.openxmlformats.org/officeDocument/2006/relationships/notesSlide" Id="rId2"/><Relationship Target="../slideLayouts/slideLayout2.xml" Type="http://schemas.openxmlformats.org/officeDocument/2006/relationships/slideLayout" Id="rId1"/><Relationship Target="../media/image01.jpg" Type="http://schemas.openxmlformats.org/officeDocument/2006/relationships/image" Id="rId3"/></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88" name="Shape 88"/>
        <p:cNvGrpSpPr/>
        <p:nvPr/>
      </p:nvGrpSpPr>
      <p:grpSpPr>
        <a:xfrm>
          <a:off y="0" x="0"/>
          <a:ext cy="0" cx="0"/>
          <a:chOff y="0" x="0"/>
          <a:chExt cy="0" cx="0"/>
        </a:xfrm>
      </p:grpSpPr>
      <p:sp>
        <p:nvSpPr>
          <p:cNvPr id="89" name="Shape 89"/>
          <p:cNvSpPr txBox="1"/>
          <p:nvPr>
            <p:ph type="ctrTitle"/>
          </p:nvPr>
        </p:nvSpPr>
        <p:spPr>
          <a:xfrm>
            <a:off y="1668800" x="198700"/>
            <a:ext cy="1333799" cx="6400799"/>
          </a:xfrm>
          <a:prstGeom prst="rect">
            <a:avLst/>
          </a:prstGeom>
        </p:spPr>
        <p:txBody>
          <a:bodyPr bIns="91425" rIns="91425" lIns="91425" tIns="91425" anchor="b" anchorCtr="0">
            <a:noAutofit/>
          </a:bodyPr>
          <a:lstStyle/>
          <a:p>
            <a:pPr>
              <a:buNone/>
            </a:pPr>
            <a:r>
              <a:rPr lang="en"/>
              <a:t>Wanna Smoke ??</a:t>
            </a:r>
          </a:p>
        </p:txBody>
      </p:sp>
      <p:sp>
        <p:nvSpPr>
          <p:cNvPr id="90" name="Shape 90"/>
          <p:cNvSpPr txBox="1"/>
          <p:nvPr>
            <p:ph idx="1" type="subTitle"/>
          </p:nvPr>
        </p:nvSpPr>
        <p:spPr>
          <a:xfrm>
            <a:off y="3133675" x="198700"/>
            <a:ext cy="2063099" cx="3600000"/>
          </a:xfrm>
          <a:prstGeom prst="rect">
            <a:avLst/>
          </a:prstGeom>
        </p:spPr>
        <p:txBody>
          <a:bodyPr bIns="91425" rIns="91425" lIns="91425" tIns="91425" anchor="t" anchorCtr="0">
            <a:noAutofit/>
          </a:bodyPr>
          <a:lstStyle/>
          <a:p>
            <a:pPr rtl="0" lvl="0">
              <a:buNone/>
            </a:pPr>
            <a:r>
              <a:rPr sz="3000" lang="en"/>
              <a:t>Sammy Eastwood</a:t>
            </a:r>
          </a:p>
          <a:p>
            <a:pPr rtl="0" lvl="0">
              <a:buNone/>
            </a:pPr>
            <a:r>
              <a:rPr sz="3000" lang="en"/>
              <a:t>Chelsea Sizemore</a:t>
            </a:r>
          </a:p>
          <a:p>
            <a:pPr rtl="0" lvl="0">
              <a:buNone/>
            </a:pPr>
            <a:r>
              <a:rPr sz="3000" lang="en"/>
              <a:t>Lauren Burns</a:t>
            </a:r>
          </a:p>
          <a:p>
            <a:pPr>
              <a:buNone/>
            </a:pPr>
            <a:r>
              <a:rPr sz="3000" lang="en"/>
              <a:t>Brian Seo</a:t>
            </a:r>
          </a:p>
        </p:txBody>
      </p:sp>
      <p:sp>
        <p:nvSpPr>
          <p:cNvPr id="91" name="Shape 91"/>
          <p:cNvSpPr/>
          <p:nvPr/>
        </p:nvSpPr>
        <p:spPr>
          <a:xfrm>
            <a:off y="3" x="4820400"/>
            <a:ext cy="2825124" cx="4323599"/>
          </a:xfrm>
          <a:prstGeom prst="rect">
            <a:avLst/>
          </a:prstGeom>
          <a:blipFill>
            <a:blip r:embed="rId3"/>
            <a:stretch>
              <a:fillRect/>
            </a:stretch>
          </a:blipFill>
          <a:ln>
            <a:noFill/>
          </a:ln>
        </p:spPr>
      </p:sp>
      <p:sp>
        <p:nvSpPr>
          <p:cNvPr id="92" name="Shape 92"/>
          <p:cNvSpPr/>
          <p:nvPr/>
        </p:nvSpPr>
        <p:spPr>
          <a:xfrm>
            <a:off y="3600437" x="4910512"/>
            <a:ext cy="3095625" cx="4143375"/>
          </a:xfrm>
          <a:prstGeom prst="rect">
            <a:avLst/>
          </a:prstGeom>
          <a:blipFill>
            <a:blip r:embed="rId4"/>
            <a:stretch>
              <a:fillRect/>
            </a:stretch>
          </a:blipFill>
          <a:ln>
            <a:noFill/>
          </a:ln>
        </p:spPr>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1" name="Shape 151"/>
        <p:cNvGrpSpPr/>
        <p:nvPr/>
      </p:nvGrpSpPr>
      <p:grpSpPr>
        <a:xfrm>
          <a:off y="0" x="0"/>
          <a:ext cy="0" cx="0"/>
          <a:chOff y="0" x="0"/>
          <a:chExt cy="0" cx="0"/>
        </a:xfrm>
      </p:grpSpPr>
      <p:sp>
        <p:nvSpPr>
          <p:cNvPr id="152" name="Shape 152"/>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Regulation Policy Facts</a:t>
            </a:r>
          </a:p>
        </p:txBody>
      </p:sp>
      <p:sp>
        <p:nvSpPr>
          <p:cNvPr id="153" name="Shape 153"/>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124999"/>
              <a:buFont typeface="Arial"/>
              <a:buChar char="•"/>
            </a:pPr>
            <a:r>
              <a:rPr sz="2400" lang="en">
                <a:solidFill>
                  <a:srgbClr val="000000"/>
                </a:solidFill>
              </a:rPr>
              <a:t>Kefauver Harris Amendments- the FDA began to regulate prescription drug advertisements on Oct. 10, 1962. </a:t>
            </a:r>
          </a:p>
          <a:p>
            <a:pPr rtl="0" lvl="1" indent="-342900" marL="914400">
              <a:buClr>
                <a:schemeClr val="dk2"/>
              </a:buClr>
              <a:buSzPct val="75000"/>
              <a:buFont typeface="Courier New"/>
              <a:buChar char="o"/>
            </a:pPr>
            <a:r>
              <a:rPr sz="2400" lang="en">
                <a:solidFill>
                  <a:srgbClr val="000000"/>
                </a:solidFill>
              </a:rPr>
              <a:t>Required drug companies to provide information about side effects, etc.</a:t>
            </a:r>
          </a:p>
          <a:p>
            <a:pPr rtl="0" lvl="1" indent="-342900" marL="914400">
              <a:buClr>
                <a:schemeClr val="dk2"/>
              </a:buClr>
              <a:buSzPct val="75000"/>
              <a:buFont typeface="Courier New"/>
              <a:buChar char="o"/>
            </a:pPr>
            <a:r>
              <a:rPr sz="2400" lang="en">
                <a:solidFill>
                  <a:srgbClr val="000000"/>
                </a:solidFill>
              </a:rPr>
              <a:t>Transferred regulatory authority of drug ads from the Federal Trade Commission to the FDA. </a:t>
            </a:r>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57" name="Shape 157"/>
        <p:cNvGrpSpPr/>
        <p:nvPr/>
      </p:nvGrpSpPr>
      <p:grpSpPr>
        <a:xfrm>
          <a:off y="0" x="0"/>
          <a:ext cy="0" cx="0"/>
          <a:chOff y="0" x="0"/>
          <a:chExt cy="0" cx="0"/>
        </a:xfrm>
      </p:grpSpPr>
      <p:sp>
        <p:nvSpPr>
          <p:cNvPr id="158" name="Shape 158"/>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The Industry</a:t>
            </a:r>
          </a:p>
        </p:txBody>
      </p:sp>
      <p:sp>
        <p:nvSpPr>
          <p:cNvPr id="159" name="Shape 159"/>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298450" marL="457200">
              <a:buClr>
                <a:srgbClr val="000000"/>
              </a:buClr>
              <a:buSzPct val="76388"/>
              <a:buFont typeface="Arial"/>
              <a:buChar char="•"/>
            </a:pPr>
            <a:r>
              <a:rPr sz="2400" lang="en">
                <a:solidFill>
                  <a:srgbClr val="000000"/>
                </a:solidFill>
              </a:rPr>
              <a:t>May, 2011, the average number of prescriptions for new drugs with DTC advertising is 9X greater than prescriptions for new drugs without DTC ads.</a:t>
            </a:r>
          </a:p>
          <a:p>
            <a:pPr rtl="0" lvl="0" indent="-342900" marL="457200">
              <a:buClr>
                <a:schemeClr val="dk2"/>
              </a:buClr>
              <a:buSzPct val="124999"/>
              <a:buFont typeface="Arial"/>
              <a:buChar char="•"/>
            </a:pPr>
            <a:r>
              <a:rPr sz="2400" lang="en">
                <a:solidFill>
                  <a:srgbClr val="000000"/>
                </a:solidFill>
              </a:rPr>
              <a:t>1999-2000, DTC ads increased retail sales of the 25 most popular drug categories by 12%. </a:t>
            </a:r>
          </a:p>
          <a:p>
            <a:pPr rtl="0" lvl="1" indent="-342900" marL="914400">
              <a:buClr>
                <a:schemeClr val="dk2"/>
              </a:buClr>
              <a:buSzPct val="75000"/>
              <a:buFont typeface="Courier New"/>
              <a:buChar char="o"/>
            </a:pPr>
            <a:r>
              <a:rPr sz="2400" lang="en">
                <a:solidFill>
                  <a:srgbClr val="000000"/>
                </a:solidFill>
              </a:rPr>
              <a:t>Top five-</a:t>
            </a:r>
          </a:p>
          <a:p>
            <a:pPr rtl="0" lvl="2" indent="-342900" marL="1371600">
              <a:buClr>
                <a:schemeClr val="dk2"/>
              </a:buClr>
              <a:buSzPct val="75000"/>
              <a:buFont typeface="Wingdings"/>
              <a:buChar char="§"/>
            </a:pPr>
            <a:r>
              <a:rPr sz="2400" lang="en">
                <a:solidFill>
                  <a:srgbClr val="000000"/>
                </a:solidFill>
              </a:rPr>
              <a:t> Antidepressants</a:t>
            </a:r>
          </a:p>
          <a:p>
            <a:pPr rtl="0" lvl="2" indent="-342900" marL="1371600">
              <a:buClr>
                <a:schemeClr val="dk2"/>
              </a:buClr>
              <a:buSzPct val="75000"/>
              <a:buFont typeface="Wingdings"/>
              <a:buChar char="§"/>
            </a:pPr>
            <a:r>
              <a:rPr sz="2400" lang="en">
                <a:solidFill>
                  <a:srgbClr val="000000"/>
                </a:solidFill>
              </a:rPr>
              <a:t>Antihyperlipidemics (cholesterol-lowering)</a:t>
            </a:r>
          </a:p>
          <a:p>
            <a:pPr rtl="0" lvl="2" indent="-342900" marL="1371600">
              <a:buClr>
                <a:schemeClr val="dk2"/>
              </a:buClr>
              <a:buSzPct val="75000"/>
              <a:buFont typeface="Wingdings"/>
              <a:buChar char="§"/>
            </a:pPr>
            <a:r>
              <a:rPr sz="2400" lang="en">
                <a:solidFill>
                  <a:srgbClr val="000000"/>
                </a:solidFill>
              </a:rPr>
              <a:t>Proton pump inhibitors (acid reflux/heartburn</a:t>
            </a:r>
          </a:p>
          <a:p>
            <a:pPr rtl="0" lvl="2" indent="-342900" marL="1371600">
              <a:buClr>
                <a:schemeClr val="dk2"/>
              </a:buClr>
              <a:buSzPct val="75000"/>
              <a:buFont typeface="Wingdings"/>
              <a:buChar char="§"/>
            </a:pPr>
            <a:r>
              <a:rPr sz="2400" lang="en">
                <a:solidFill>
                  <a:srgbClr val="000000"/>
                </a:solidFill>
              </a:rPr>
              <a:t>Nasal sprays</a:t>
            </a:r>
          </a:p>
          <a:p>
            <a:pPr lvl="2" indent="-298450" marL="1371600">
              <a:buClr>
                <a:srgbClr val="000000"/>
              </a:buClr>
              <a:buSzPct val="45833"/>
              <a:buFont typeface="Wingdings"/>
              <a:buChar char="§"/>
            </a:pPr>
            <a:r>
              <a:rPr sz="2400" lang="en">
                <a:solidFill>
                  <a:srgbClr val="000000"/>
                </a:solidFill>
              </a:rPr>
              <a:t>Antihistamines. </a:t>
            </a:r>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63" name="Shape 163"/>
        <p:cNvGrpSpPr/>
        <p:nvPr/>
      </p:nvGrpSpPr>
      <p:grpSpPr>
        <a:xfrm>
          <a:off y="0" x="0"/>
          <a:ext cy="0" cx="0"/>
          <a:chOff y="0" x="0"/>
          <a:chExt cy="0" cx="0"/>
        </a:xfrm>
      </p:grpSpPr>
      <p:sp>
        <p:nvSpPr>
          <p:cNvPr id="164" name="Shape 164"/>
          <p:cNvSpPr txBox="1"/>
          <p:nvPr>
            <p:ph type="title"/>
          </p:nvPr>
        </p:nvSpPr>
        <p:spPr>
          <a:xfrm>
            <a:off y="117976" x="457200"/>
            <a:ext cy="1351799" cx="7315499"/>
          </a:xfrm>
          <a:prstGeom prst="rect">
            <a:avLst/>
          </a:prstGeom>
        </p:spPr>
        <p:txBody>
          <a:bodyPr bIns="91425" rIns="91425" lIns="91425" tIns="91425" anchor="b" anchorCtr="0">
            <a:noAutofit/>
          </a:bodyPr>
          <a:lstStyle/>
          <a:p>
            <a:pPr algn="ctr" rtl="0" lvl="0">
              <a:buNone/>
            </a:pPr>
            <a:r>
              <a:rPr lang="en"/>
              <a:t>Scare Tactics - High Cholesterol</a:t>
            </a:r>
          </a:p>
        </p:txBody>
      </p:sp>
      <p:sp>
        <p:nvSpPr>
          <p:cNvPr id="165" name="Shape 165"/>
          <p:cNvSpPr txBox="1"/>
          <p:nvPr>
            <p:ph idx="1" type="body"/>
          </p:nvPr>
        </p:nvSpPr>
        <p:spPr>
          <a:xfrm>
            <a:off y="1704688" x="457200"/>
            <a:ext cy="4840199" cx="8229600"/>
          </a:xfrm>
          <a:prstGeom prst="rect">
            <a:avLst/>
          </a:prstGeom>
        </p:spPr>
        <p:txBody>
          <a:bodyPr bIns="91425" rIns="91425" lIns="91425" tIns="91425" anchor="t" anchorCtr="0">
            <a:noAutofit/>
          </a:bodyPr>
          <a:lstStyle/>
          <a:p/>
        </p:txBody>
      </p:sp>
      <p:sp>
        <p:nvSpPr>
          <p:cNvPr id="166" name="Shape 166"/>
          <p:cNvSpPr/>
          <p:nvPr/>
        </p:nvSpPr>
        <p:spPr>
          <a:xfrm>
            <a:off y="1585800" x="2079450"/>
            <a:ext cy="5272198" cx="4070999"/>
          </a:xfrm>
          <a:prstGeom prst="rect">
            <a:avLst/>
          </a:prstGeom>
          <a:blipFill>
            <a:blip r:embed="rId3"/>
            <a:stretch>
              <a:fillRect/>
            </a:stretch>
          </a:blipFill>
          <a:ln>
            <a:noFill/>
          </a:ln>
        </p:spPr>
      </p:sp>
    </p:spTree>
  </p:cSld>
  <p:clrMapOvr>
    <a:masterClrMapping/>
  </p:clrMapOvr>
  <p:transition spd="slow">
    <p:cut/>
  </p:transition>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0" name="Shape 170"/>
        <p:cNvGrpSpPr/>
        <p:nvPr/>
      </p:nvGrpSpPr>
      <p:grpSpPr>
        <a:xfrm>
          <a:off y="0" x="0"/>
          <a:ext cy="0" cx="0"/>
          <a:chOff y="0" x="0"/>
          <a:chExt cy="0" cx="0"/>
        </a:xfrm>
      </p:grpSpPr>
      <p:sp>
        <p:nvSpPr>
          <p:cNvPr id="171" name="Shape 171"/>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Drug Ad Cons</a:t>
            </a:r>
          </a:p>
        </p:txBody>
      </p:sp>
      <p:sp>
        <p:nvSpPr>
          <p:cNvPr id="172" name="Shape 172"/>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lnSpc>
                <a:spcPct val="115000"/>
              </a:lnSpc>
              <a:spcBef>
                <a:spcPts val="300"/>
              </a:spcBef>
              <a:buClr>
                <a:schemeClr val="dk2"/>
              </a:buClr>
              <a:buSzPct val="166666"/>
              <a:buFont typeface="Arial"/>
              <a:buChar char="•"/>
            </a:pPr>
            <a:r>
              <a:rPr sz="3000" lang="en">
                <a:solidFill>
                  <a:srgbClr val="000000"/>
                </a:solidFill>
              </a:rPr>
              <a:t>Money spent on ads drives up drug prices</a:t>
            </a:r>
          </a:p>
          <a:p>
            <a:pPr rtl="0" lvl="0" indent="-419100" marL="457200">
              <a:lnSpc>
                <a:spcPct val="115000"/>
              </a:lnSpc>
              <a:spcBef>
                <a:spcPts val="300"/>
              </a:spcBef>
              <a:buClr>
                <a:schemeClr val="dk2"/>
              </a:buClr>
              <a:buSzPct val="166666"/>
              <a:buFont typeface="Arial"/>
              <a:buChar char="•"/>
            </a:pPr>
            <a:r>
              <a:rPr sz="3000" lang="en">
                <a:solidFill>
                  <a:srgbClr val="000000"/>
                </a:solidFill>
              </a:rPr>
              <a:t>Ads mislead to show the drug in the most positive light</a:t>
            </a:r>
          </a:p>
          <a:p>
            <a:pPr rtl="0" lvl="0" indent="-419100" marL="457200">
              <a:lnSpc>
                <a:spcPct val="115000"/>
              </a:lnSpc>
              <a:spcBef>
                <a:spcPts val="300"/>
              </a:spcBef>
              <a:buClr>
                <a:schemeClr val="dk2"/>
              </a:buClr>
              <a:buSzPct val="166666"/>
              <a:buFont typeface="Arial"/>
              <a:buChar char="•"/>
            </a:pPr>
            <a:r>
              <a:rPr sz="3000" lang="en">
                <a:solidFill>
                  <a:srgbClr val="000000"/>
                </a:solidFill>
              </a:rPr>
              <a:t>Patients pick medicines based on the effectiveness of the ad rather than the effectiveness of the medication itself. </a:t>
            </a:r>
          </a:p>
          <a:p>
            <a:pPr rtl="0" lvl="0" indent="-419100" marL="457200">
              <a:lnSpc>
                <a:spcPct val="115000"/>
              </a:lnSpc>
              <a:spcBef>
                <a:spcPts val="300"/>
              </a:spcBef>
              <a:buClr>
                <a:schemeClr val="dk2"/>
              </a:buClr>
              <a:buSzPct val="166666"/>
              <a:buFont typeface="Arial"/>
              <a:buChar char="•"/>
            </a:pPr>
            <a:r>
              <a:rPr sz="3000" lang="en">
                <a:solidFill>
                  <a:srgbClr val="000000"/>
                </a:solidFill>
              </a:rPr>
              <a:t>Ads can cause consumers to request certain drugs and  self-over-medicate.</a:t>
            </a:r>
          </a:p>
        </p:txBody>
      </p:sp>
    </p:spTree>
  </p:cSld>
  <p:clrMapOvr>
    <a:masterClrMapping/>
  </p:clrMapOvr>
  <p:transition spd="slow">
    <p:cut/>
  </p:transition>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76" name="Shape 176"/>
        <p:cNvGrpSpPr/>
        <p:nvPr/>
      </p:nvGrpSpPr>
      <p:grpSpPr>
        <a:xfrm>
          <a:off y="0" x="0"/>
          <a:ext cy="0" cx="0"/>
          <a:chOff y="0" x="0"/>
          <a:chExt cy="0" cx="0"/>
        </a:xfrm>
      </p:grpSpPr>
      <p:sp>
        <p:nvSpPr>
          <p:cNvPr id="177" name="Shape 177"/>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Cons Continued</a:t>
            </a:r>
          </a:p>
        </p:txBody>
      </p:sp>
      <p:sp>
        <p:nvSpPr>
          <p:cNvPr id="178" name="Shape 178"/>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lnSpc>
                <a:spcPct val="115000"/>
              </a:lnSpc>
              <a:spcBef>
                <a:spcPts val="300"/>
              </a:spcBef>
              <a:buClr>
                <a:schemeClr val="dk2"/>
              </a:buClr>
              <a:buSzPct val="166666"/>
              <a:buFont typeface="Arial"/>
              <a:buChar char="•"/>
            </a:pPr>
            <a:r>
              <a:rPr sz="3000" lang="en">
                <a:solidFill>
                  <a:srgbClr val="000000"/>
                </a:solidFill>
              </a:rPr>
              <a:t>Purpose of advertising funds is to increase profit, not public health</a:t>
            </a:r>
          </a:p>
          <a:p>
            <a:pPr rtl="0" lvl="0" indent="-419100" marL="457200">
              <a:lnSpc>
                <a:spcPct val="115000"/>
              </a:lnSpc>
              <a:spcBef>
                <a:spcPts val="300"/>
              </a:spcBef>
              <a:buClr>
                <a:schemeClr val="dk2"/>
              </a:buClr>
              <a:buSzPct val="166666"/>
              <a:buFont typeface="Arial"/>
              <a:buChar char="•"/>
            </a:pPr>
            <a:r>
              <a:rPr sz="3000" lang="en">
                <a:solidFill>
                  <a:srgbClr val="000000"/>
                </a:solidFill>
              </a:rPr>
              <a:t>Potentially harmful side effects are not sufficiently detailed in the ads. </a:t>
            </a:r>
          </a:p>
          <a:p>
            <a:pPr rtl="0" lvl="0" indent="-419100" marL="457200">
              <a:lnSpc>
                <a:spcPct val="115000"/>
              </a:lnSpc>
              <a:spcBef>
                <a:spcPts val="300"/>
              </a:spcBef>
              <a:buClr>
                <a:schemeClr val="dk2"/>
              </a:buClr>
              <a:buSzPct val="166666"/>
              <a:buFont typeface="Arial"/>
              <a:buChar char="•"/>
            </a:pPr>
            <a:r>
              <a:rPr sz="3000" lang="en">
                <a:solidFill>
                  <a:srgbClr val="000000"/>
                </a:solidFill>
              </a:rPr>
              <a:t>Lack of other information available from direct sources of research, such as case study info. </a:t>
            </a:r>
          </a:p>
          <a:p>
            <a:pPr rtl="0" lvl="0" indent="-419100" marL="457200">
              <a:lnSpc>
                <a:spcPct val="115000"/>
              </a:lnSpc>
              <a:spcBef>
                <a:spcPts val="300"/>
              </a:spcBef>
              <a:buClr>
                <a:schemeClr val="dk2"/>
              </a:buClr>
              <a:buSzPct val="166666"/>
              <a:buFont typeface="Arial"/>
              <a:buChar char="•"/>
            </a:pPr>
            <a:r>
              <a:rPr sz="3000" lang="en">
                <a:solidFill>
                  <a:srgbClr val="000000"/>
                </a:solidFill>
              </a:rPr>
              <a:t>Consumers lose faith in a medical industry that is openly pushing profits, not overall health for the consumers.</a:t>
            </a:r>
          </a:p>
          <a:p>
            <a:r>
              <a:t/>
            </a:r>
          </a:p>
        </p:txBody>
      </p:sp>
    </p:spTree>
  </p:cSld>
  <p:clrMapOvr>
    <a:masterClrMapping/>
  </p:clrMapOvr>
  <p:transition spd="slow">
    <p:cut/>
  </p:transition>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2" name="Shape 182"/>
        <p:cNvGrpSpPr/>
        <p:nvPr/>
      </p:nvGrpSpPr>
      <p:grpSpPr>
        <a:xfrm>
          <a:off y="0" x="0"/>
          <a:ext cy="0" cx="0"/>
          <a:chOff y="0" x="0"/>
          <a:chExt cy="0" cx="0"/>
        </a:xfrm>
      </p:grpSpPr>
      <p:sp>
        <p:nvSpPr>
          <p:cNvPr id="183" name="Shape 183"/>
          <p:cNvSpPr txBox="1"/>
          <p:nvPr>
            <p:ph type="title"/>
          </p:nvPr>
        </p:nvSpPr>
        <p:spPr>
          <a:xfrm>
            <a:off y="134801" x="457200"/>
            <a:ext cy="1351799" cx="7315499"/>
          </a:xfrm>
          <a:prstGeom prst="rect">
            <a:avLst/>
          </a:prstGeom>
        </p:spPr>
        <p:txBody>
          <a:bodyPr bIns="91425" rIns="91425" lIns="91425" tIns="91425" anchor="b" anchorCtr="0">
            <a:noAutofit/>
          </a:bodyPr>
          <a:lstStyle/>
          <a:p>
            <a:pPr rtl="0" lvl="0">
              <a:buClr>
                <a:srgbClr val="000000"/>
              </a:buClr>
              <a:buSzPct val="25000"/>
              <a:buFont typeface="Arial"/>
              <a:buNone/>
            </a:pPr>
            <a:r>
              <a:rPr lang="en"/>
              <a:t>Cons Continued</a:t>
            </a:r>
          </a:p>
          <a:p>
            <a:r>
              <a:t/>
            </a:r>
          </a:p>
        </p:txBody>
      </p:sp>
      <p:sp>
        <p:nvSpPr>
          <p:cNvPr id="184" name="Shape 184"/>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81000" marL="457200">
              <a:lnSpc>
                <a:spcPct val="115000"/>
              </a:lnSpc>
              <a:spcBef>
                <a:spcPts val="300"/>
              </a:spcBef>
              <a:buClr>
                <a:schemeClr val="dk2"/>
              </a:buClr>
              <a:buSzPct val="166666"/>
              <a:buFont typeface="Arial"/>
              <a:buChar char="•"/>
            </a:pPr>
            <a:r>
              <a:rPr sz="2400" lang="en">
                <a:solidFill>
                  <a:srgbClr val="000000"/>
                </a:solidFill>
              </a:rPr>
              <a:t>FDA cant review every ad (doesn't have the resources)</a:t>
            </a:r>
          </a:p>
          <a:p>
            <a:pPr rtl="0" lvl="0" indent="-381000" marL="457200">
              <a:lnSpc>
                <a:spcPct val="115000"/>
              </a:lnSpc>
              <a:spcBef>
                <a:spcPts val="300"/>
              </a:spcBef>
              <a:buClr>
                <a:schemeClr val="dk2"/>
              </a:buClr>
              <a:buSzPct val="166666"/>
              <a:buFont typeface="Arial"/>
              <a:buChar char="•"/>
            </a:pPr>
            <a:r>
              <a:rPr sz="2400" lang="en">
                <a:solidFill>
                  <a:srgbClr val="000000"/>
                </a:solidFill>
              </a:rPr>
              <a:t> Drug ads seem like an easy fix rather than using diet, exercise, stress reduction, and other preventative measures. </a:t>
            </a:r>
          </a:p>
          <a:p>
            <a:pPr rtl="0" lvl="0" indent="-381000" marL="457200">
              <a:lnSpc>
                <a:spcPct val="115000"/>
              </a:lnSpc>
              <a:spcBef>
                <a:spcPts val="300"/>
              </a:spcBef>
              <a:buClr>
                <a:schemeClr val="dk2"/>
              </a:buClr>
              <a:buSzPct val="166666"/>
              <a:buFont typeface="Arial"/>
              <a:buChar char="•"/>
            </a:pPr>
            <a:r>
              <a:rPr sz="2400" lang="en">
                <a:solidFill>
                  <a:srgbClr val="000000"/>
                </a:solidFill>
              </a:rPr>
              <a:t>Doctors may lose patients if they refuse to prescribe drugs that their patients have seen on television and request. </a:t>
            </a:r>
          </a:p>
          <a:p>
            <a:pPr rtl="0" lvl="1" indent="-381000" marL="914400">
              <a:lnSpc>
                <a:spcPct val="115000"/>
              </a:lnSpc>
              <a:spcBef>
                <a:spcPts val="300"/>
              </a:spcBef>
              <a:buClr>
                <a:schemeClr val="dk2"/>
              </a:buClr>
              <a:buSzPct val="100000"/>
              <a:buFont typeface="Courier New"/>
              <a:buChar char="o"/>
            </a:pPr>
            <a:r>
              <a:rPr sz="2400" lang="en">
                <a:solidFill>
                  <a:srgbClr val="000000"/>
                </a:solidFill>
              </a:rPr>
              <a:t>Write unnecessary prescriptions to keep patients. </a:t>
            </a:r>
          </a:p>
          <a:p>
            <a:pPr rtl="0" lvl="0" indent="-381000" marL="457200">
              <a:lnSpc>
                <a:spcPct val="115000"/>
              </a:lnSpc>
              <a:spcBef>
                <a:spcPts val="300"/>
              </a:spcBef>
              <a:buClr>
                <a:schemeClr val="dk2"/>
              </a:buClr>
              <a:buSzPct val="166666"/>
              <a:buFont typeface="Arial"/>
              <a:buChar char="•"/>
            </a:pPr>
            <a:r>
              <a:rPr sz="2400" lang="en">
                <a:solidFill>
                  <a:srgbClr val="000000"/>
                </a:solidFill>
              </a:rPr>
              <a:t> Patients may scare from the long list of "potential" side effects.</a:t>
            </a:r>
          </a:p>
          <a:p>
            <a:r>
              <a:t/>
            </a:r>
          </a:p>
        </p:txBody>
      </p:sp>
    </p:spTree>
  </p:cSld>
  <p:clrMapOvr>
    <a:masterClrMapping/>
  </p:clrMapOvr>
  <p:transition spd="slow">
    <p:cut/>
  </p:transition>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88" name="Shape 188"/>
        <p:cNvGrpSpPr/>
        <p:nvPr/>
      </p:nvGrpSpPr>
      <p:grpSpPr>
        <a:xfrm>
          <a:off y="0" x="0"/>
          <a:ext cy="0" cx="0"/>
          <a:chOff y="0" x="0"/>
          <a:chExt cy="0" cx="0"/>
        </a:xfrm>
      </p:grpSpPr>
      <p:sp>
        <p:nvSpPr>
          <p:cNvPr id="189" name="Shape 189"/>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Demanding Public</a:t>
            </a:r>
          </a:p>
        </p:txBody>
      </p:sp>
      <p:sp>
        <p:nvSpPr>
          <p:cNvPr id="190" name="Shape 190"/>
          <p:cNvSpPr txBox="1"/>
          <p:nvPr>
            <p:ph idx="1" type="body"/>
          </p:nvPr>
        </p:nvSpPr>
        <p:spPr>
          <a:xfrm>
            <a:off y="1704688" x="457200"/>
            <a:ext cy="4840199" cx="8229600"/>
          </a:xfrm>
          <a:prstGeom prst="rect">
            <a:avLst/>
          </a:prstGeom>
        </p:spPr>
        <p:txBody>
          <a:bodyPr bIns="91425" rIns="91425" lIns="91425" tIns="91425" anchor="t" anchorCtr="0">
            <a:noAutofit/>
          </a:bodyPr>
          <a:lstStyle/>
          <a:p/>
        </p:txBody>
      </p:sp>
      <p:sp>
        <p:nvSpPr>
          <p:cNvPr id="191" name="Shape 191"/>
          <p:cNvSpPr/>
          <p:nvPr/>
        </p:nvSpPr>
        <p:spPr>
          <a:xfrm>
            <a:off y="2338850" x="2190750"/>
            <a:ext cy="3571875" cx="4762500"/>
          </a:xfrm>
          <a:prstGeom prst="rect">
            <a:avLst/>
          </a:prstGeom>
          <a:blipFill>
            <a:blip r:embed="rId3"/>
            <a:stretch>
              <a:fillRect/>
            </a:stretch>
          </a:blipFill>
          <a:ln>
            <a:noFill/>
          </a:ln>
        </p:spPr>
      </p:sp>
    </p:spTree>
  </p:cSld>
  <p:clrMapOvr>
    <a:masterClrMapping/>
  </p:clrMapOvr>
  <p:transition spd="slow">
    <p:cut/>
  </p:transition>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95" name="Shape 195"/>
        <p:cNvGrpSpPr/>
        <p:nvPr/>
      </p:nvGrpSpPr>
      <p:grpSpPr>
        <a:xfrm>
          <a:off y="0" x="0"/>
          <a:ext cy="0" cx="0"/>
          <a:chOff y="0" x="0"/>
          <a:chExt cy="0" cx="0"/>
        </a:xfrm>
      </p:grpSpPr>
      <p:sp>
        <p:nvSpPr>
          <p:cNvPr id="196" name="Shape 196"/>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Drug Ad Pros</a:t>
            </a:r>
          </a:p>
        </p:txBody>
      </p:sp>
      <p:sp>
        <p:nvSpPr>
          <p:cNvPr id="197" name="Shape 197"/>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lnSpc>
                <a:spcPct val="115000"/>
              </a:lnSpc>
              <a:spcBef>
                <a:spcPts val="200"/>
              </a:spcBef>
              <a:buClr>
                <a:schemeClr val="dk2"/>
              </a:buClr>
              <a:buSzPct val="124999"/>
              <a:buFont typeface="Arial"/>
              <a:buChar char="•"/>
            </a:pPr>
            <a:r>
              <a:rPr sz="2400" lang="en">
                <a:solidFill>
                  <a:srgbClr val="000000"/>
                </a:solidFill>
              </a:rPr>
              <a:t>Inform consumers about potential medical conditions that they may have and treatments.</a:t>
            </a:r>
          </a:p>
          <a:p>
            <a:pPr rtl="0" lvl="0" indent="-342900" marL="457200">
              <a:lnSpc>
                <a:spcPct val="115000"/>
              </a:lnSpc>
              <a:spcBef>
                <a:spcPts val="200"/>
              </a:spcBef>
              <a:buClr>
                <a:schemeClr val="dk2"/>
              </a:buClr>
              <a:buSzPct val="124999"/>
              <a:buFont typeface="Arial"/>
              <a:buChar char="•"/>
            </a:pPr>
            <a:r>
              <a:rPr sz="2400" lang="en">
                <a:solidFill>
                  <a:srgbClr val="000000"/>
                </a:solidFill>
              </a:rPr>
              <a:t> More proactive consumers when informed by ads. </a:t>
            </a:r>
          </a:p>
          <a:p>
            <a:pPr rtl="0" lvl="0" indent="-342900" marL="457200">
              <a:lnSpc>
                <a:spcPct val="115000"/>
              </a:lnSpc>
              <a:spcBef>
                <a:spcPts val="200"/>
              </a:spcBef>
              <a:buClr>
                <a:schemeClr val="dk2"/>
              </a:buClr>
              <a:buSzPct val="124999"/>
              <a:buFont typeface="Arial"/>
              <a:buChar char="•"/>
            </a:pPr>
            <a:r>
              <a:rPr sz="2400" lang="en">
                <a:solidFill>
                  <a:srgbClr val="000000"/>
                </a:solidFill>
              </a:rPr>
              <a:t>Ads provide a helpful public health service by informing the general populace? </a:t>
            </a:r>
          </a:p>
          <a:p>
            <a:pPr rtl="0" lvl="1" indent="-342900" marL="914400">
              <a:lnSpc>
                <a:spcPct val="115000"/>
              </a:lnSpc>
              <a:spcBef>
                <a:spcPts val="200"/>
              </a:spcBef>
              <a:buClr>
                <a:schemeClr val="dk2"/>
              </a:buClr>
              <a:buSzPct val="75000"/>
              <a:buFont typeface="Courier New"/>
              <a:buChar char="o"/>
            </a:pPr>
            <a:r>
              <a:rPr sz="2400" lang="en">
                <a:solidFill>
                  <a:srgbClr val="000000"/>
                </a:solidFill>
              </a:rPr>
              <a:t>How accurate is the information? </a:t>
            </a:r>
          </a:p>
          <a:p>
            <a:pPr rtl="0" lvl="0" indent="-342900" marL="457200">
              <a:lnSpc>
                <a:spcPct val="115000"/>
              </a:lnSpc>
              <a:spcBef>
                <a:spcPts val="200"/>
              </a:spcBef>
              <a:buClr>
                <a:schemeClr val="dk2"/>
              </a:buClr>
              <a:buSzPct val="124999"/>
              <a:buFont typeface="Arial"/>
              <a:buChar char="•"/>
            </a:pPr>
            <a:r>
              <a:rPr sz="2400" lang="en">
                <a:solidFill>
                  <a:srgbClr val="000000"/>
                </a:solidFill>
              </a:rPr>
              <a:t>There are measures in place that ensure that patients can't just see an ad and immediately acquire a drug. </a:t>
            </a:r>
          </a:p>
        </p:txBody>
      </p:sp>
    </p:spTree>
  </p:cSld>
  <p:clrMapOvr>
    <a:masterClrMapping/>
  </p:clrMapOvr>
  <p:transition spd="slow">
    <p:cut/>
  </p:transition>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1" name="Shape 201"/>
        <p:cNvGrpSpPr/>
        <p:nvPr/>
      </p:nvGrpSpPr>
      <p:grpSpPr>
        <a:xfrm>
          <a:off y="0" x="0"/>
          <a:ext cy="0" cx="0"/>
          <a:chOff y="0" x="0"/>
          <a:chExt cy="0" cx="0"/>
        </a:xfrm>
      </p:grpSpPr>
      <p:sp>
        <p:nvSpPr>
          <p:cNvPr id="202" name="Shape 202"/>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Pros Continued</a:t>
            </a:r>
          </a:p>
        </p:txBody>
      </p:sp>
      <p:sp>
        <p:nvSpPr>
          <p:cNvPr id="203" name="Shape 203"/>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lnSpc>
                <a:spcPct val="115000"/>
              </a:lnSpc>
              <a:spcBef>
                <a:spcPts val="200"/>
              </a:spcBef>
              <a:buClr>
                <a:schemeClr val="dk2"/>
              </a:buClr>
              <a:buSzPct val="299999"/>
              <a:buFont typeface="Arial"/>
              <a:buChar char="•"/>
            </a:pPr>
            <a:r>
              <a:rPr sz="1000" lang="en">
                <a:solidFill>
                  <a:srgbClr val="000000"/>
                </a:solidFill>
              </a:rPr>
              <a:t> </a:t>
            </a:r>
            <a:r>
              <a:rPr sz="3000" lang="en">
                <a:solidFill>
                  <a:srgbClr val="000000"/>
                </a:solidFill>
              </a:rPr>
              <a:t>Multiple sources of drug education (packaging, doctors, etc) </a:t>
            </a:r>
          </a:p>
          <a:p>
            <a:pPr rtl="0" lvl="0" indent="-342900" marL="457200">
              <a:lnSpc>
                <a:spcPct val="115000"/>
              </a:lnSpc>
              <a:spcBef>
                <a:spcPts val="200"/>
              </a:spcBef>
              <a:buClr>
                <a:schemeClr val="dk2"/>
              </a:buClr>
              <a:buSzPct val="99999"/>
              <a:buFont typeface="Arial"/>
              <a:buChar char="•"/>
            </a:pPr>
            <a:r>
              <a:rPr sz="3000" lang="en">
                <a:solidFill>
                  <a:srgbClr val="000000"/>
                </a:solidFill>
              </a:rPr>
              <a:t>Patients are more likely to seek treatment because they feel that there condition is more relatable. </a:t>
            </a:r>
          </a:p>
          <a:p>
            <a:pPr rtl="0" lvl="0" indent="-419100" marL="457200">
              <a:lnSpc>
                <a:spcPct val="115000"/>
              </a:lnSpc>
              <a:spcBef>
                <a:spcPts val="200"/>
              </a:spcBef>
              <a:buClr>
                <a:schemeClr val="dk2"/>
              </a:buClr>
              <a:buSzPct val="166666"/>
              <a:buFont typeface="Arial"/>
              <a:buChar char="•"/>
            </a:pPr>
            <a:r>
              <a:rPr sz="3000" lang="en">
                <a:solidFill>
                  <a:srgbClr val="000000"/>
                </a:solidFill>
              </a:rPr>
              <a:t>FDA regulates prescription drug ads - but how well? </a:t>
            </a:r>
          </a:p>
          <a:p>
            <a:pPr rtl="0" lvl="0" indent="-419100" marL="457200">
              <a:lnSpc>
                <a:spcPct val="115000"/>
              </a:lnSpc>
              <a:spcBef>
                <a:spcPts val="200"/>
              </a:spcBef>
              <a:buClr>
                <a:schemeClr val="dk2"/>
              </a:buClr>
              <a:buSzPct val="166666"/>
              <a:buFont typeface="Arial"/>
              <a:buChar char="•"/>
            </a:pPr>
            <a:r>
              <a:rPr sz="3000" lang="en">
                <a:solidFill>
                  <a:srgbClr val="000000"/>
                </a:solidFill>
              </a:rPr>
              <a:t>Broad view - advertising as a form of free speech</a:t>
            </a:r>
          </a:p>
          <a:p>
            <a:pPr rtl="0" lvl="1" indent="-419100" marL="914400">
              <a:lnSpc>
                <a:spcPct val="115000"/>
              </a:lnSpc>
              <a:spcBef>
                <a:spcPts val="200"/>
              </a:spcBef>
              <a:buClr>
                <a:schemeClr val="dk2"/>
              </a:buClr>
              <a:buSzPct val="100000"/>
              <a:buFont typeface="Courier New"/>
              <a:buChar char="o"/>
            </a:pPr>
            <a:r>
              <a:rPr sz="3000" lang="en">
                <a:solidFill>
                  <a:srgbClr val="000000"/>
                </a:solidFill>
              </a:rPr>
              <a:t>Protected under the First Amendment?</a:t>
            </a:r>
          </a:p>
        </p:txBody>
      </p:sp>
    </p:spTree>
  </p:cSld>
  <p:clrMapOvr>
    <a:masterClrMapping/>
  </p:clrMapOvr>
  <p:transition spd="slow">
    <p:cut/>
  </p:transition>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07" name="Shape 207"/>
        <p:cNvGrpSpPr/>
        <p:nvPr/>
      </p:nvGrpSpPr>
      <p:grpSpPr>
        <a:xfrm>
          <a:off y="0" x="0"/>
          <a:ext cy="0" cx="0"/>
          <a:chOff y="0" x="0"/>
          <a:chExt cy="0" cx="0"/>
        </a:xfrm>
      </p:grpSpPr>
      <p:sp>
        <p:nvSpPr>
          <p:cNvPr id="208" name="Shape 208"/>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Pros Related to Profit</a:t>
            </a:r>
          </a:p>
        </p:txBody>
      </p:sp>
      <p:sp>
        <p:nvSpPr>
          <p:cNvPr id="209" name="Shape 209"/>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lnSpc>
                <a:spcPct val="115000"/>
              </a:lnSpc>
              <a:spcBef>
                <a:spcPts val="200"/>
              </a:spcBef>
              <a:buClr>
                <a:schemeClr val="dk2"/>
              </a:buClr>
              <a:buSzPct val="166666"/>
              <a:buFont typeface="Arial"/>
              <a:buChar char="•"/>
            </a:pPr>
            <a:r>
              <a:rPr sz="3000" lang="en">
                <a:solidFill>
                  <a:srgbClr val="000000"/>
                </a:solidFill>
              </a:rPr>
              <a:t>Right to make profit-</a:t>
            </a:r>
          </a:p>
          <a:p>
            <a:pPr rtl="0" lvl="1" indent="-419100" marL="914400">
              <a:lnSpc>
                <a:spcPct val="115000"/>
              </a:lnSpc>
              <a:spcBef>
                <a:spcPts val="200"/>
              </a:spcBef>
              <a:buClr>
                <a:schemeClr val="dk2"/>
              </a:buClr>
              <a:buSzPct val="100000"/>
              <a:buFont typeface="Courier New"/>
              <a:buChar char="o"/>
            </a:pPr>
            <a:r>
              <a:rPr sz="3000" lang="en">
                <a:solidFill>
                  <a:srgbClr val="000000"/>
                </a:solidFill>
              </a:rPr>
              <a:t>Without the profits, drug companies can't fund new drug research. </a:t>
            </a:r>
          </a:p>
          <a:p>
            <a:pPr rtl="0" lvl="0" indent="-419100" marL="457200">
              <a:lnSpc>
                <a:spcPct val="115000"/>
              </a:lnSpc>
              <a:spcBef>
                <a:spcPts val="200"/>
              </a:spcBef>
              <a:buClr>
                <a:schemeClr val="dk2"/>
              </a:buClr>
              <a:buSzPct val="166666"/>
              <a:buFont typeface="Arial"/>
              <a:buChar char="•"/>
            </a:pPr>
            <a:r>
              <a:rPr sz="3000" lang="en">
                <a:solidFill>
                  <a:srgbClr val="000000"/>
                </a:solidFill>
              </a:rPr>
              <a:t>Drug advertising is an entire sub-economy and keeps people employed and a free market, etc. </a:t>
            </a:r>
          </a:p>
          <a:p>
            <a:pPr rtl="0" lvl="0" indent="-419100" marL="457200">
              <a:lnSpc>
                <a:spcPct val="115000"/>
              </a:lnSpc>
              <a:spcBef>
                <a:spcPts val="200"/>
              </a:spcBef>
              <a:buClr>
                <a:schemeClr val="dk2"/>
              </a:buClr>
              <a:buSzPct val="166666"/>
              <a:buFont typeface="Arial"/>
              <a:buChar char="•"/>
            </a:pPr>
            <a:r>
              <a:rPr sz="3000" lang="en">
                <a:solidFill>
                  <a:srgbClr val="000000"/>
                </a:solidFill>
              </a:rPr>
              <a:t>Brand name vs. generic drug competitors must cover (R&amp;D) expenses. </a:t>
            </a:r>
          </a:p>
          <a:p>
            <a:pPr rtl="0" lvl="0" indent="-419100" marL="457200">
              <a:lnSpc>
                <a:spcPct val="115000"/>
              </a:lnSpc>
              <a:spcBef>
                <a:spcPts val="200"/>
              </a:spcBef>
              <a:buClr>
                <a:schemeClr val="dk2"/>
              </a:buClr>
              <a:buSzPct val="166666"/>
              <a:buFont typeface="Arial"/>
              <a:buChar char="•"/>
            </a:pPr>
            <a:r>
              <a:rPr sz="3000" lang="en">
                <a:solidFill>
                  <a:srgbClr val="000000"/>
                </a:solidFill>
              </a:rPr>
              <a:t>Profitable for drug makers. </a:t>
            </a:r>
          </a:p>
          <a:p>
            <a:pPr rtl="0" lvl="1" indent="-342900" marL="914400">
              <a:lnSpc>
                <a:spcPct val="115000"/>
              </a:lnSpc>
              <a:spcBef>
                <a:spcPts val="200"/>
              </a:spcBef>
              <a:buClr>
                <a:schemeClr val="dk2"/>
              </a:buClr>
              <a:buSzPct val="60000"/>
              <a:buFont typeface="Courier New"/>
              <a:buChar char="o"/>
            </a:pPr>
            <a:r>
              <a:rPr sz="3000" lang="en">
                <a:solidFill>
                  <a:srgbClr val="000000"/>
                </a:solidFill>
              </a:rPr>
              <a:t>Make over $4.00 for every $1.00 spent.</a:t>
            </a:r>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96" name="Shape 96"/>
        <p:cNvGrpSpPr/>
        <p:nvPr/>
      </p:nvGrpSpPr>
      <p:grpSpPr>
        <a:xfrm>
          <a:off y="0" x="0"/>
          <a:ext cy="0" cx="0"/>
          <a:chOff y="0" x="0"/>
          <a:chExt cy="0" cx="0"/>
        </a:xfrm>
      </p:grpSpPr>
      <p:sp>
        <p:nvSpPr>
          <p:cNvPr id="97" name="Shape 97"/>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Agenda</a:t>
            </a:r>
          </a:p>
        </p:txBody>
      </p:sp>
      <p:sp>
        <p:nvSpPr>
          <p:cNvPr id="98" name="Shape 98"/>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buClr>
                <a:schemeClr val="dk2"/>
              </a:buClr>
              <a:buSzPct val="166666"/>
              <a:buFont typeface="Arial"/>
              <a:buChar char="•"/>
            </a:pPr>
            <a:r>
              <a:rPr sz="3000" lang="en"/>
              <a:t>What is Advertising?</a:t>
            </a:r>
          </a:p>
          <a:p>
            <a:pPr rtl="0" lvl="0" indent="-419100" marL="457200">
              <a:buClr>
                <a:schemeClr val="dk2"/>
              </a:buClr>
              <a:buSzPct val="166666"/>
              <a:buFont typeface="Arial"/>
              <a:buChar char="•"/>
            </a:pPr>
            <a:r>
              <a:rPr sz="3000" lang="en"/>
              <a:t>Why Businesses Want It</a:t>
            </a:r>
          </a:p>
          <a:p>
            <a:pPr rtl="0" lvl="0" indent="-419100" marL="457200">
              <a:buClr>
                <a:schemeClr val="dk2"/>
              </a:buClr>
              <a:buSzPct val="166666"/>
              <a:buFont typeface="Arial"/>
              <a:buChar char="•"/>
            </a:pPr>
            <a:r>
              <a:rPr sz="3000" lang="en"/>
              <a:t>The Pros of Advertising</a:t>
            </a:r>
          </a:p>
          <a:p>
            <a:pPr rtl="0" lvl="0" indent="-419100" marL="457200">
              <a:buClr>
                <a:schemeClr val="dk2"/>
              </a:buClr>
              <a:buSzPct val="166666"/>
              <a:buFont typeface="Arial"/>
              <a:buChar char="•"/>
            </a:pPr>
            <a:r>
              <a:rPr sz="3000" lang="en"/>
              <a:t>The Cons of Advertising</a:t>
            </a:r>
          </a:p>
          <a:p>
            <a:pPr rtl="0" lvl="0" indent="-419100" marL="457200">
              <a:buClr>
                <a:schemeClr val="dk2"/>
              </a:buClr>
              <a:buSzPct val="166666"/>
              <a:buFont typeface="Arial"/>
              <a:buChar char="•"/>
            </a:pPr>
            <a:r>
              <a:rPr sz="3000" lang="en"/>
              <a:t>Advertising in Medicine</a:t>
            </a:r>
          </a:p>
          <a:p>
            <a:pPr rtl="0" lvl="0" indent="-419100" marL="457200">
              <a:buClr>
                <a:schemeClr val="dk2"/>
              </a:buClr>
              <a:buSzPct val="166666"/>
              <a:buFont typeface="Arial"/>
              <a:buChar char="•"/>
            </a:pPr>
            <a:r>
              <a:rPr sz="3000" lang="en"/>
              <a:t>Advertising in Cigarettes</a:t>
            </a:r>
          </a:p>
          <a:p>
            <a:pPr rtl="0" lvl="0" indent="-419100" marL="457200">
              <a:buClr>
                <a:schemeClr val="dk2"/>
              </a:buClr>
              <a:buSzPct val="166666"/>
              <a:buFont typeface="Arial"/>
              <a:buChar char="•"/>
            </a:pPr>
            <a:r>
              <a:rPr sz="3000" lang="en"/>
              <a:t>Anti-Smoking Advertising </a:t>
            </a:r>
          </a:p>
          <a:p>
            <a:pPr lvl="0" indent="-419100" marL="457200">
              <a:buClr>
                <a:schemeClr val="dk2"/>
              </a:buClr>
              <a:buSzPct val="166666"/>
              <a:buFont typeface="Arial"/>
              <a:buChar char="•"/>
            </a:pPr>
            <a:r>
              <a:rPr sz="3000" lang="en"/>
              <a:t>Facebook Advertising</a:t>
            </a:r>
          </a:p>
        </p:txBody>
      </p:sp>
    </p:spTree>
  </p:cSld>
  <p:clrMapOvr>
    <a:masterClrMapping/>
  </p:clrMapOvr>
  <p:transition spd="slow">
    <p:cut/>
  </p:transition>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13" name="Shape 213"/>
        <p:cNvGrpSpPr/>
        <p:nvPr/>
      </p:nvGrpSpPr>
      <p:grpSpPr>
        <a:xfrm>
          <a:off y="0" x="0"/>
          <a:ext cy="0" cx="0"/>
          <a:chOff y="0" x="0"/>
          <a:chExt cy="0" cx="0"/>
        </a:xfrm>
      </p:grpSpPr>
      <p:sp>
        <p:nvSpPr>
          <p:cNvPr id="214" name="Shape 214"/>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Consumer Wants</a:t>
            </a:r>
          </a:p>
        </p:txBody>
      </p:sp>
      <p:sp>
        <p:nvSpPr>
          <p:cNvPr id="215" name="Shape 215"/>
          <p:cNvSpPr txBox="1"/>
          <p:nvPr>
            <p:ph idx="1" type="body"/>
          </p:nvPr>
        </p:nvSpPr>
        <p:spPr>
          <a:xfrm>
            <a:off y="1704688" x="457200"/>
            <a:ext cy="4840199" cx="8229600"/>
          </a:xfrm>
          <a:prstGeom prst="rect">
            <a:avLst/>
          </a:prstGeom>
        </p:spPr>
        <p:txBody>
          <a:bodyPr bIns="91425" rIns="91425" lIns="91425" tIns="91425" anchor="t" anchorCtr="0">
            <a:noAutofit/>
          </a:bodyPr>
          <a:lstStyle/>
          <a:p/>
        </p:txBody>
      </p:sp>
      <p:sp>
        <p:nvSpPr>
          <p:cNvPr id="216" name="Shape 216"/>
          <p:cNvSpPr/>
          <p:nvPr/>
        </p:nvSpPr>
        <p:spPr>
          <a:xfrm>
            <a:off y="1704698" x="2788310"/>
            <a:ext cy="4840200" cx="3567374"/>
          </a:xfrm>
          <a:prstGeom prst="rect">
            <a:avLst/>
          </a:prstGeom>
          <a:blipFill>
            <a:blip r:embed="rId3"/>
            <a:stretch>
              <a:fillRect/>
            </a:stretch>
          </a:blipFill>
          <a:ln>
            <a:noFill/>
          </a:ln>
        </p:spPr>
      </p:sp>
    </p:spTree>
  </p:cSld>
  <p:clrMapOvr>
    <a:masterClrMapping/>
  </p:clrMapOvr>
  <p:transition spd="slow">
    <p:cut/>
  </p:transition>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0" name="Shape 220"/>
        <p:cNvGrpSpPr/>
        <p:nvPr/>
      </p:nvGrpSpPr>
      <p:grpSpPr>
        <a:xfrm>
          <a:off y="0" x="0"/>
          <a:ext cy="0" cx="0"/>
          <a:chOff y="0" x="0"/>
          <a:chExt cy="0" cx="0"/>
        </a:xfrm>
      </p:grpSpPr>
      <p:sp>
        <p:nvSpPr>
          <p:cNvPr id="221" name="Shape 221"/>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Advertising in Cigarettes</a:t>
            </a:r>
          </a:p>
        </p:txBody>
      </p:sp>
      <p:sp>
        <p:nvSpPr>
          <p:cNvPr id="222" name="Shape 222"/>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166666"/>
              <a:buFont typeface="Arial"/>
              <a:buChar char="•"/>
            </a:pPr>
            <a:r>
              <a:rPr lang="en"/>
              <a:t>Tobacco advertising is now one of the most highly regulated forms of marketing</a:t>
            </a:r>
          </a:p>
          <a:p>
            <a:pPr rtl="0" lvl="0" indent="-342900" marL="457200">
              <a:buClr>
                <a:schemeClr val="dk2"/>
              </a:buClr>
              <a:buSzPct val="166666"/>
              <a:buFont typeface="Arial"/>
              <a:buChar char="•"/>
            </a:pPr>
            <a:r>
              <a:rPr lang="en"/>
              <a:t>September 2001-August 2002, tobacco companies spent 25 million pounds on advertising in the UK</a:t>
            </a:r>
          </a:p>
          <a:p>
            <a:pPr rtl="0" lvl="0" indent="-342900" marL="457200">
              <a:buClr>
                <a:schemeClr val="dk2"/>
              </a:buClr>
              <a:buSzPct val="166666"/>
              <a:buFont typeface="Arial"/>
              <a:buChar char="•"/>
            </a:pPr>
            <a:r>
              <a:rPr lang="en"/>
              <a:t>Federal Communication Commission</a:t>
            </a:r>
          </a:p>
          <a:p>
            <a:pPr rtl="0" lvl="0" indent="-342900" marL="457200">
              <a:buClr>
                <a:schemeClr val="dk2"/>
              </a:buClr>
              <a:buSzPct val="166666"/>
              <a:buFont typeface="Arial"/>
              <a:buChar char="•"/>
            </a:pPr>
            <a:r>
              <a:rPr lang="en"/>
              <a:t>Public Health Cigarette Smoking Act</a:t>
            </a:r>
          </a:p>
          <a:p>
            <a:pPr rtl="0" lvl="0" indent="-342900" marL="457200">
              <a:buClr>
                <a:schemeClr val="dk2"/>
              </a:buClr>
              <a:buSzPct val="166666"/>
              <a:buFont typeface="Arial"/>
              <a:buChar char="•"/>
            </a:pPr>
            <a:r>
              <a:rPr lang="en"/>
              <a:t>Family Smoking Prevention and Tobacco Control Act</a:t>
            </a:r>
          </a:p>
          <a:p>
            <a:r>
              <a:t/>
            </a:r>
          </a:p>
        </p:txBody>
      </p:sp>
      <p:sp>
        <p:nvSpPr>
          <p:cNvPr id="223" name="Shape 223"/>
          <p:cNvSpPr/>
          <p:nvPr/>
        </p:nvSpPr>
        <p:spPr>
          <a:xfrm>
            <a:off y="3782650" x="457200"/>
            <a:ext cy="2762250" cx="4286250"/>
          </a:xfrm>
          <a:prstGeom prst="rect">
            <a:avLst/>
          </a:prstGeom>
          <a:blipFill>
            <a:blip r:embed="rId3"/>
            <a:stretch>
              <a:fillRect/>
            </a:stretch>
          </a:blipFill>
          <a:ln>
            <a:noFill/>
          </a:ln>
        </p:spPr>
      </p:sp>
    </p:spTree>
  </p:cSld>
  <p:clrMapOvr>
    <a:masterClrMapping/>
  </p:clrMapOvr>
  <p:transition spd="slow">
    <p:cut/>
  </p:transition>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27" name="Shape 227"/>
        <p:cNvGrpSpPr/>
        <p:nvPr/>
      </p:nvGrpSpPr>
      <p:grpSpPr>
        <a:xfrm>
          <a:off y="0" x="0"/>
          <a:ext cy="0" cx="0"/>
          <a:chOff y="0" x="0"/>
          <a:chExt cy="0" cx="0"/>
        </a:xfrm>
      </p:grpSpPr>
      <p:sp>
        <p:nvSpPr>
          <p:cNvPr id="228" name="Shape 228"/>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Cigarette Packs</a:t>
            </a:r>
          </a:p>
        </p:txBody>
      </p:sp>
      <p:sp>
        <p:nvSpPr>
          <p:cNvPr id="229" name="Shape 229"/>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166666"/>
              <a:buFont typeface="Arial"/>
              <a:buChar char="•"/>
            </a:pPr>
            <a:r>
              <a:rPr lang="en"/>
              <a:t>Health warnings must cover 75% of the surface of cigarette packs in the EU</a:t>
            </a:r>
          </a:p>
          <a:p>
            <a:pPr lvl="0" indent="-342900" marL="457200">
              <a:buClr>
                <a:schemeClr val="dk2"/>
              </a:buClr>
              <a:buSzPct val="166666"/>
              <a:buFont typeface="Arial"/>
              <a:buChar char="•"/>
            </a:pPr>
            <a:r>
              <a:rPr lang="en"/>
              <a:t>Packs with labels such as light and ultralight are banned because they imply that they are less harmful</a:t>
            </a:r>
          </a:p>
        </p:txBody>
      </p:sp>
      <p:sp>
        <p:nvSpPr>
          <p:cNvPr id="230" name="Shape 230"/>
          <p:cNvSpPr/>
          <p:nvPr/>
        </p:nvSpPr>
        <p:spPr>
          <a:xfrm>
            <a:off y="2736025" x="4370375"/>
            <a:ext cy="3808874" cx="4316424"/>
          </a:xfrm>
          <a:prstGeom prst="rect">
            <a:avLst/>
          </a:prstGeom>
          <a:blipFill>
            <a:blip r:embed="rId3"/>
            <a:stretch>
              <a:fillRect/>
            </a:stretch>
          </a:blipFill>
        </p:spPr>
      </p:sp>
      <p:sp>
        <p:nvSpPr>
          <p:cNvPr id="231" name="Shape 231"/>
          <p:cNvSpPr/>
          <p:nvPr/>
        </p:nvSpPr>
        <p:spPr>
          <a:xfrm>
            <a:off y="4062050" x="457200"/>
            <a:ext cy="2482850" cx="3706724"/>
          </a:xfrm>
          <a:prstGeom prst="rect">
            <a:avLst/>
          </a:prstGeom>
          <a:blipFill>
            <a:blip r:embed="rId4"/>
            <a:stretch>
              <a:fillRect/>
            </a:stretch>
          </a:blipFill>
        </p:spPr>
      </p:sp>
    </p:spTree>
  </p:cSld>
  <p:clrMapOvr>
    <a:masterClrMapping/>
  </p:clrMapOvr>
  <p:transition spd="slow">
    <p:cut/>
  </p:transition>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35" name="Shape 235"/>
        <p:cNvGrpSpPr/>
        <p:nvPr/>
      </p:nvGrpSpPr>
      <p:grpSpPr>
        <a:xfrm>
          <a:off y="0" x="0"/>
          <a:ext cy="0" cx="0"/>
          <a:chOff y="0" x="0"/>
          <a:chExt cy="0" cx="0"/>
        </a:xfrm>
      </p:grpSpPr>
      <p:sp>
        <p:nvSpPr>
          <p:cNvPr id="236" name="Shape 236"/>
          <p:cNvSpPr txBox="1"/>
          <p:nvPr>
            <p:ph type="title"/>
          </p:nvPr>
        </p:nvSpPr>
        <p:spPr>
          <a:xfrm>
            <a:off y="134801" x="457200"/>
            <a:ext cy="1351799" cx="7315499"/>
          </a:xfrm>
          <a:prstGeom prst="rect">
            <a:avLst/>
          </a:prstGeom>
        </p:spPr>
        <p:txBody>
          <a:bodyPr bIns="91425" rIns="91425" lIns="91425" tIns="91425" anchor="b" anchorCtr="0">
            <a:noAutofit/>
          </a:bodyPr>
          <a:lstStyle/>
          <a:p>
            <a:pPr rtl="0" lvl="0">
              <a:buNone/>
            </a:pPr>
            <a:r>
              <a:rPr lang="en"/>
              <a:t>United States v. </a:t>
            </a:r>
          </a:p>
          <a:p>
            <a:pPr>
              <a:buNone/>
            </a:pPr>
            <a:r>
              <a:rPr lang="en"/>
              <a:t>Philip Morris </a:t>
            </a:r>
          </a:p>
        </p:txBody>
      </p:sp>
      <p:sp>
        <p:nvSpPr>
          <p:cNvPr id="237" name="Shape 237"/>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166666"/>
              <a:buFont typeface="Arial"/>
              <a:buChar char="•"/>
            </a:pPr>
            <a:r>
              <a:rPr lang="en"/>
              <a:t>1999, US Department of Justice sued several major tobacco companies for fraudulent and unlawful conduct and reimbursement of tobacco-related medical expenses.</a:t>
            </a:r>
          </a:p>
          <a:p>
            <a:pPr rtl="0" lvl="0" indent="-342900" marL="457200">
              <a:buClr>
                <a:schemeClr val="dk2"/>
              </a:buClr>
              <a:buSzPct val="166666"/>
              <a:buFont typeface="Arial"/>
              <a:buChar char="•"/>
            </a:pPr>
            <a:r>
              <a:rPr lang="en"/>
              <a:t>Sued on the grounds that :</a:t>
            </a:r>
          </a:p>
          <a:p>
            <a:pPr rtl="0" lvl="1" indent="-342900" marL="914400">
              <a:buClr>
                <a:schemeClr val="dk2"/>
              </a:buClr>
              <a:buSzPct val="100000"/>
              <a:buFont typeface="Courier New"/>
              <a:buChar char="o"/>
            </a:pPr>
            <a:r>
              <a:rPr lang="en"/>
              <a:t>1. Mislead public about the risks of smoking/secondhand smoke</a:t>
            </a:r>
          </a:p>
          <a:p>
            <a:pPr rtl="0" lvl="1" indent="-342900" marL="914400">
              <a:buClr>
                <a:schemeClr val="dk2"/>
              </a:buClr>
              <a:buSzPct val="100000"/>
              <a:buFont typeface="Courier New"/>
              <a:buChar char="o"/>
            </a:pPr>
            <a:r>
              <a:rPr lang="en"/>
              <a:t>2. Misrepresent the addictiveness of nicotine </a:t>
            </a:r>
          </a:p>
          <a:p>
            <a:pPr rtl="0" lvl="1" indent="-342900" marL="914400">
              <a:buClr>
                <a:schemeClr val="dk2"/>
              </a:buClr>
              <a:buSzPct val="100000"/>
              <a:buFont typeface="Courier New"/>
              <a:buChar char="o"/>
            </a:pPr>
            <a:r>
              <a:rPr lang="en"/>
              <a:t>3. Manipulate nicotine delivery of cigarettes</a:t>
            </a:r>
          </a:p>
          <a:p>
            <a:pPr rtl="0" lvl="1" indent="-342900" marL="914400">
              <a:buClr>
                <a:schemeClr val="dk2"/>
              </a:buClr>
              <a:buSzPct val="100000"/>
              <a:buFont typeface="Courier New"/>
              <a:buChar char="o"/>
            </a:pPr>
            <a:r>
              <a:rPr lang="en"/>
              <a:t>4. Deceptively market cigarettes as "light"/"low tar" while knowing they were just as harmful</a:t>
            </a:r>
          </a:p>
          <a:p>
            <a:pPr rtl="0" lvl="1" indent="-342900" marL="914400">
              <a:buClr>
                <a:schemeClr val="dk2"/>
              </a:buClr>
              <a:buSzPct val="100000"/>
              <a:buFont typeface="Courier New"/>
              <a:buChar char="o"/>
            </a:pPr>
            <a:r>
              <a:rPr lang="en"/>
              <a:t>5. Targeting youth market</a:t>
            </a:r>
          </a:p>
          <a:p>
            <a:pPr rtl="0" lvl="1" indent="-342900" marL="914400">
              <a:buClr>
                <a:schemeClr val="dk2"/>
              </a:buClr>
              <a:buSzPct val="100000"/>
              <a:buFont typeface="Courier New"/>
              <a:buChar char="o"/>
            </a:pPr>
            <a:r>
              <a:rPr lang="en"/>
              <a:t>6. Not making safer cigarettes</a:t>
            </a:r>
          </a:p>
          <a:p>
            <a:pPr rtl="0" lvl="0" indent="-342900" marL="457200">
              <a:buClr>
                <a:schemeClr val="dk2"/>
              </a:buClr>
              <a:buSzPct val="166666"/>
              <a:buFont typeface="Arial"/>
              <a:buChar char="•"/>
            </a:pPr>
            <a:r>
              <a:rPr lang="en"/>
              <a:t>2006, judge held tobacco companies liable for fraudulently covering up the health risks and for marketing to children</a:t>
            </a:r>
          </a:p>
        </p:txBody>
      </p:sp>
      <p:sp>
        <p:nvSpPr>
          <p:cNvPr id="238" name="Shape 238"/>
          <p:cNvSpPr/>
          <p:nvPr/>
        </p:nvSpPr>
        <p:spPr>
          <a:xfrm>
            <a:off y="4932650" x="6757250"/>
            <a:ext cy="1798349" cx="2386749"/>
          </a:xfrm>
          <a:prstGeom prst="rect">
            <a:avLst/>
          </a:prstGeom>
          <a:blipFill>
            <a:blip r:embed="rId3"/>
            <a:stretch>
              <a:fillRect/>
            </a:stretch>
          </a:blipFill>
          <a:ln>
            <a:noFill/>
          </a:ln>
        </p:spPr>
      </p:sp>
    </p:spTree>
  </p:cSld>
  <p:clrMapOvr>
    <a:masterClrMapping/>
  </p:clrMapOvr>
  <p:transition spd="slow">
    <p:cut/>
  </p:transition>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2" name="Shape 242"/>
        <p:cNvGrpSpPr/>
        <p:nvPr/>
      </p:nvGrpSpPr>
      <p:grpSpPr>
        <a:xfrm>
          <a:off y="0" x="0"/>
          <a:ext cy="0" cx="0"/>
          <a:chOff y="0" x="0"/>
          <a:chExt cy="0" cx="0"/>
        </a:xfrm>
      </p:grpSpPr>
      <p:sp>
        <p:nvSpPr>
          <p:cNvPr id="243" name="Shape 243"/>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Anti-Smoking Advertising</a:t>
            </a:r>
          </a:p>
        </p:txBody>
      </p:sp>
      <p:sp>
        <p:nvSpPr>
          <p:cNvPr id="244" name="Shape 244"/>
          <p:cNvSpPr txBox="1"/>
          <p:nvPr>
            <p:ph idx="1" type="body"/>
          </p:nvPr>
        </p:nvSpPr>
        <p:spPr>
          <a:xfrm>
            <a:off y="1609438" x="457200"/>
            <a:ext cy="4840199" cx="8229600"/>
          </a:xfrm>
          <a:prstGeom prst="rect">
            <a:avLst/>
          </a:prstGeom>
        </p:spPr>
        <p:txBody>
          <a:bodyPr bIns="91425" rIns="91425" lIns="91425" tIns="91425" anchor="t" anchorCtr="0">
            <a:noAutofit/>
          </a:bodyPr>
          <a:lstStyle/>
          <a:p>
            <a:pPr rtl="0" lvl="0" indent="-342900" marL="457200">
              <a:buClr>
                <a:schemeClr val="dk2"/>
              </a:buClr>
              <a:buSzPct val="166666"/>
              <a:buFont typeface="Arial"/>
              <a:buChar char="•"/>
            </a:pPr>
            <a:r>
              <a:rPr lang="en"/>
              <a:t>Cancer charities and government health departments</a:t>
            </a:r>
          </a:p>
          <a:p>
            <a:pPr rtl="0" lvl="0" indent="-342900" marL="457200">
              <a:buClr>
                <a:schemeClr val="dk2"/>
              </a:buClr>
              <a:buSzPct val="166666"/>
              <a:buFont typeface="Arial"/>
              <a:buChar char="•"/>
            </a:pPr>
            <a:r>
              <a:rPr lang="en"/>
              <a:t>European Union's "For a life without tobacco" campaign</a:t>
            </a:r>
          </a:p>
          <a:p>
            <a:pPr rtl="0" lvl="0" indent="-342900" marL="457200">
              <a:buClr>
                <a:schemeClr val="dk2"/>
              </a:buClr>
              <a:buSzPct val="166666"/>
              <a:buFont typeface="Arial"/>
              <a:buChar char="•"/>
            </a:pPr>
            <a:r>
              <a:rPr lang="en"/>
              <a:t>New York City health department</a:t>
            </a:r>
          </a:p>
          <a:p>
            <a:pPr rtl="0" lvl="1" indent="-342900" marL="914400">
              <a:buClr>
                <a:schemeClr val="dk2"/>
              </a:buClr>
              <a:buSzPct val="100000"/>
              <a:buFont typeface="Courier New"/>
              <a:buChar char="o"/>
            </a:pPr>
            <a:r>
              <a:rPr lang="en"/>
              <a:t>"Smoking is Eating You Alive" &amp; "Smoking is Eating You and Your Kids Alive"</a:t>
            </a:r>
          </a:p>
          <a:p>
            <a:pPr rtl="0" lvl="0" indent="-342900" marL="457200">
              <a:buClr>
                <a:schemeClr val="dk2"/>
              </a:buClr>
              <a:buSzPct val="166666"/>
              <a:buFont typeface="Arial"/>
              <a:buChar char="•"/>
            </a:pPr>
            <a:r>
              <a:rPr lang="en"/>
              <a:t>Marlboro Man</a:t>
            </a:r>
          </a:p>
          <a:p>
            <a:pPr rtl="0" lvl="0" indent="-342900" marL="457200">
              <a:buClr>
                <a:schemeClr val="dk2"/>
              </a:buClr>
              <a:buSzPct val="166666"/>
              <a:buFont typeface="Arial"/>
              <a:buChar char="•"/>
            </a:pPr>
            <a:r>
              <a:rPr lang="en"/>
              <a:t>CDC's "Tips from a Former Smoker": </a:t>
            </a:r>
            <a:r>
              <a:rPr u="sng" lang="en">
                <a:solidFill>
                  <a:schemeClr val="hlink"/>
                </a:solidFill>
                <a:hlinkClick r:id="rId3"/>
              </a:rPr>
              <a:t>https://www.youtube.com/watch?v=5zWB4dLYChM</a:t>
            </a:r>
          </a:p>
          <a:p>
            <a:pPr rtl="0" lvl="0" indent="-342900" marL="457200">
              <a:buClr>
                <a:schemeClr val="dk2"/>
              </a:buClr>
              <a:buSzPct val="166666"/>
              <a:buFont typeface="Arial"/>
              <a:buChar char="•"/>
            </a:pPr>
            <a:r>
              <a:rPr lang="en"/>
              <a:t>Now, three billion people are covered by one national, anti-tobacco campaign </a:t>
            </a:r>
          </a:p>
        </p:txBody>
      </p:sp>
      <p:sp>
        <p:nvSpPr>
          <p:cNvPr id="245" name="Shape 245"/>
          <p:cNvSpPr/>
          <p:nvPr/>
        </p:nvSpPr>
        <p:spPr>
          <a:xfrm>
            <a:off y="4084950" x="5019625"/>
            <a:ext cy="2630174" cx="3943699"/>
          </a:xfrm>
          <a:prstGeom prst="rect">
            <a:avLst/>
          </a:prstGeom>
          <a:blipFill>
            <a:blip r:embed="rId4"/>
            <a:stretch>
              <a:fillRect/>
            </a:stretch>
          </a:blipFill>
          <a:ln>
            <a:noFill/>
          </a:ln>
        </p:spPr>
      </p:sp>
    </p:spTree>
  </p:cSld>
  <p:clrMapOvr>
    <a:masterClrMapping/>
  </p:clrMapOvr>
  <p:transition spd="slow">
    <p:cut/>
  </p:transition>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49" name="Shape 249"/>
        <p:cNvGrpSpPr/>
        <p:nvPr/>
      </p:nvGrpSpPr>
      <p:grpSpPr>
        <a:xfrm>
          <a:off y="0" x="0"/>
          <a:ext cy="0" cx="0"/>
          <a:chOff y="0" x="0"/>
          <a:chExt cy="0" cx="0"/>
        </a:xfrm>
      </p:grpSpPr>
      <p:sp>
        <p:nvSpPr>
          <p:cNvPr id="250" name="Shape 250"/>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Facebook Advertising</a:t>
            </a:r>
          </a:p>
        </p:txBody>
      </p:sp>
      <p:sp>
        <p:nvSpPr>
          <p:cNvPr id="251" name="Shape 251"/>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Facebook adver-</a:t>
            </a:r>
          </a:p>
          <a:p>
            <a:pPr rtl="0" lvl="0">
              <a:buNone/>
            </a:pPr>
            <a:r>
              <a:rPr sz="3000" lang="en"/>
              <a:t>tising - 819 million</a:t>
            </a:r>
          </a:p>
          <a:p>
            <a:pPr rtl="0" lvl="0">
              <a:buNone/>
            </a:pPr>
            <a:r>
              <a:rPr sz="3000" lang="en"/>
              <a:t>mobile users</a:t>
            </a:r>
          </a:p>
          <a:p>
            <a:r>
              <a:t/>
            </a:r>
          </a:p>
          <a:p>
            <a:pPr rtl="0" lvl="0">
              <a:buNone/>
            </a:pPr>
            <a:r>
              <a:rPr sz="3000" lang="en"/>
              <a:t>Advertising reven-</a:t>
            </a:r>
          </a:p>
          <a:p>
            <a:pPr rtl="0" lvl="0">
              <a:buNone/>
            </a:pPr>
            <a:r>
              <a:rPr sz="3000" lang="en"/>
              <a:t>ues - $1.6 billion </a:t>
            </a:r>
          </a:p>
          <a:p>
            <a:r>
              <a:t/>
            </a:r>
          </a:p>
          <a:p>
            <a:pPr rtl="0" lvl="0">
              <a:buNone/>
            </a:pPr>
            <a:r>
              <a:rPr sz="3000" lang="en"/>
              <a:t>First doubted, but has grown in success of time</a:t>
            </a:r>
          </a:p>
          <a:p>
            <a:r>
              <a:t/>
            </a:r>
          </a:p>
          <a:p>
            <a:pPr>
              <a:buNone/>
            </a:pPr>
            <a:r>
              <a:rPr sz="3000" lang="en"/>
              <a:t>Continued growth over 88% for advertising</a:t>
            </a:r>
          </a:p>
        </p:txBody>
      </p:sp>
      <p:sp>
        <p:nvSpPr>
          <p:cNvPr id="252" name="Shape 252"/>
          <p:cNvSpPr/>
          <p:nvPr/>
        </p:nvSpPr>
        <p:spPr>
          <a:xfrm>
            <a:off y="1704700" x="3726250"/>
            <a:ext cy="2217775" cx="4960550"/>
          </a:xfrm>
          <a:prstGeom prst="rect">
            <a:avLst/>
          </a:prstGeom>
          <a:blipFill>
            <a:blip r:embed="rId3"/>
            <a:stretch>
              <a:fillRect/>
            </a:stretch>
          </a:blipFill>
          <a:ln>
            <a:noFill/>
          </a:ln>
        </p:spPr>
      </p:sp>
    </p:spTree>
  </p:cSld>
  <p:clrMapOvr>
    <a:masterClrMapping/>
  </p:clrMapOvr>
  <p:transition spd="slow">
    <p:cut/>
  </p:transition>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56" name="Shape 256"/>
        <p:cNvGrpSpPr/>
        <p:nvPr/>
      </p:nvGrpSpPr>
      <p:grpSpPr>
        <a:xfrm>
          <a:off y="0" x="0"/>
          <a:ext cy="0" cx="0"/>
          <a:chOff y="0" x="0"/>
          <a:chExt cy="0" cx="0"/>
        </a:xfrm>
      </p:grpSpPr>
      <p:sp>
        <p:nvSpPr>
          <p:cNvPr id="257" name="Shape 257"/>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sz="3600" lang="en"/>
              <a:t>Direct to Consumer Advertising (DTCA)</a:t>
            </a:r>
          </a:p>
        </p:txBody>
      </p:sp>
      <p:sp>
        <p:nvSpPr>
          <p:cNvPr id="258" name="Shape 258"/>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600" lang="en"/>
              <a:t>- Controversial topic in United States</a:t>
            </a:r>
          </a:p>
          <a:p>
            <a:pPr rtl="0" lvl="0">
              <a:buNone/>
            </a:pPr>
            <a:r>
              <a:rPr sz="3600" lang="en"/>
              <a:t>- First DTCA campaigns were launched in early 1980s </a:t>
            </a:r>
          </a:p>
          <a:p>
            <a:pPr rtl="0" lvl="0">
              <a:buNone/>
            </a:pPr>
            <a:r>
              <a:rPr sz="3600" lang="en"/>
              <a:t>- 40% of total pharmaceutical promotional spending </a:t>
            </a:r>
          </a:p>
          <a:p>
            <a:r>
              <a:t/>
            </a:r>
          </a:p>
        </p:txBody>
      </p:sp>
    </p:spTree>
  </p:cSld>
  <p:clrMapOvr>
    <a:masterClrMapping/>
  </p:clrMapOvr>
  <p:transition spd="slow">
    <p:cut/>
  </p:transition>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2" name="Shape 262"/>
        <p:cNvGrpSpPr/>
        <p:nvPr/>
      </p:nvGrpSpPr>
      <p:grpSpPr>
        <a:xfrm>
          <a:off y="0" x="0"/>
          <a:ext cy="0" cx="0"/>
          <a:chOff y="0" x="0"/>
          <a:chExt cy="0" cx="0"/>
        </a:xfrm>
      </p:grpSpPr>
      <p:sp>
        <p:nvSpPr>
          <p:cNvPr id="263" name="Shape 263"/>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Why so controversial? </a:t>
            </a:r>
          </a:p>
        </p:txBody>
      </p:sp>
      <p:sp>
        <p:nvSpPr>
          <p:cNvPr id="264" name="Shape 264"/>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buClr>
                <a:schemeClr val="dk2"/>
              </a:buClr>
              <a:buSzPct val="166666"/>
              <a:buFont typeface="Arial"/>
              <a:buChar char="•"/>
            </a:pPr>
            <a:r>
              <a:rPr sz="3000" lang="en"/>
              <a:t>Role of consumers in medical decision making</a:t>
            </a:r>
          </a:p>
          <a:p>
            <a:pPr rtl="0" lvl="0" indent="-419100" marL="457200">
              <a:buClr>
                <a:schemeClr val="dk2"/>
              </a:buClr>
              <a:buSzPct val="166666"/>
              <a:buFont typeface="Arial"/>
              <a:buChar char="•"/>
            </a:pPr>
            <a:r>
              <a:rPr sz="3000" lang="en"/>
              <a:t>Appropriateness of consumers engaging in self diagnosis</a:t>
            </a:r>
          </a:p>
          <a:p>
            <a:pPr lvl="0" indent="-419100" marL="457200">
              <a:buClr>
                <a:schemeClr val="dk2"/>
              </a:buClr>
              <a:buSzPct val="166666"/>
              <a:buFont typeface="Arial"/>
              <a:buChar char="•"/>
            </a:pPr>
            <a:r>
              <a:rPr sz="3000" lang="en"/>
              <a:t>Ethics of an industry promoting potentially dangerous drugs</a:t>
            </a:r>
          </a:p>
        </p:txBody>
      </p:sp>
    </p:spTree>
  </p:cSld>
  <p:clrMapOvr>
    <a:masterClrMapping/>
  </p:clrMapOvr>
  <p:transition spd="slow">
    <p:cut/>
  </p:transition>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68" name="Shape 268"/>
        <p:cNvGrpSpPr/>
        <p:nvPr/>
      </p:nvGrpSpPr>
      <p:grpSpPr>
        <a:xfrm>
          <a:off y="0" x="0"/>
          <a:ext cy="0" cx="0"/>
          <a:chOff y="0" x="0"/>
          <a:chExt cy="0" cx="0"/>
        </a:xfrm>
      </p:grpSpPr>
      <p:sp>
        <p:nvSpPr>
          <p:cNvPr id="269" name="Shape 269"/>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DTCA </a:t>
            </a:r>
          </a:p>
        </p:txBody>
      </p:sp>
      <p:sp>
        <p:nvSpPr>
          <p:cNvPr id="270" name="Shape 270"/>
          <p:cNvSpPr txBox="1"/>
          <p:nvPr>
            <p:ph idx="1" type="body"/>
          </p:nvPr>
        </p:nvSpPr>
        <p:spPr>
          <a:xfrm>
            <a:off y="1704684" x="456245"/>
            <a:ext cy="4840199" cx="4038599"/>
          </a:xfrm>
          <a:prstGeom prst="rect">
            <a:avLst/>
          </a:prstGeom>
        </p:spPr>
        <p:txBody>
          <a:bodyPr bIns="91425" rIns="91425" lIns="91425" tIns="91425" anchor="t" anchorCtr="0">
            <a:noAutofit/>
          </a:bodyPr>
          <a:lstStyle/>
          <a:p>
            <a:pPr rtl="0" lvl="0">
              <a:buNone/>
            </a:pPr>
            <a:r>
              <a:rPr sz="2400" lang="en"/>
              <a:t>Opponents: </a:t>
            </a:r>
            <a:br>
              <a:rPr sz="2400" lang="en"/>
            </a:br>
            <a:br>
              <a:rPr sz="2400" lang="en"/>
            </a:br>
            <a:r>
              <a:rPr sz="2400" lang="en"/>
              <a:t>- Argues that it misleads consumers into taking costly prescription drugs that they do not need </a:t>
            </a:r>
          </a:p>
          <a:p>
            <a:r>
              <a:t/>
            </a:r>
          </a:p>
          <a:p>
            <a:pPr rtl="0" lvl="0">
              <a:buNone/>
            </a:pPr>
            <a:r>
              <a:rPr sz="2400" lang="en"/>
              <a:t>- Turning natural human experiences (like hair loss or shyness) into diseases to sell products </a:t>
            </a:r>
          </a:p>
          <a:p>
            <a:r>
              <a:t/>
            </a:r>
          </a:p>
        </p:txBody>
      </p:sp>
      <p:sp>
        <p:nvSpPr>
          <p:cNvPr id="271" name="Shape 271"/>
          <p:cNvSpPr txBox="1"/>
          <p:nvPr>
            <p:ph idx="2" type="body"/>
          </p:nvPr>
        </p:nvSpPr>
        <p:spPr>
          <a:xfrm>
            <a:off y="1704684" x="4648200"/>
            <a:ext cy="4840199" cx="4038599"/>
          </a:xfrm>
          <a:prstGeom prst="rect">
            <a:avLst/>
          </a:prstGeom>
        </p:spPr>
        <p:txBody>
          <a:bodyPr bIns="91425" rIns="91425" lIns="91425" tIns="91425" anchor="t" anchorCtr="0">
            <a:noAutofit/>
          </a:bodyPr>
          <a:lstStyle/>
          <a:p>
            <a:pPr rtl="0" lvl="0">
              <a:buNone/>
            </a:pPr>
            <a:r>
              <a:rPr sz="2400" lang="en"/>
              <a:t>Advocates: </a:t>
            </a:r>
          </a:p>
          <a:p>
            <a:r>
              <a:t/>
            </a:r>
          </a:p>
          <a:p>
            <a:pPr>
              <a:buNone/>
            </a:pPr>
            <a:r>
              <a:rPr sz="2400" lang="en"/>
              <a:t>- DTCA ads are an appropriate and highly valued source of information for empowering health care consumers </a:t>
            </a:r>
          </a:p>
        </p:txBody>
      </p:sp>
    </p:spTree>
  </p:cSld>
  <p:clrMapOvr>
    <a:masterClrMapping/>
  </p:clrMapOvr>
  <p:transition spd="slow">
    <p:cut/>
  </p:transition>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75" name="Shape 275"/>
        <p:cNvGrpSpPr/>
        <p:nvPr/>
      </p:nvGrpSpPr>
      <p:grpSpPr>
        <a:xfrm>
          <a:off y="0" x="0"/>
          <a:ext cy="0" cx="0"/>
          <a:chOff y="0" x="0"/>
          <a:chExt cy="0" cx="0"/>
        </a:xfrm>
      </p:grpSpPr>
      <p:sp>
        <p:nvSpPr>
          <p:cNvPr id="276" name="Shape 276"/>
          <p:cNvSpPr txBox="1"/>
          <p:nvPr>
            <p:ph idx="1" type="body"/>
          </p:nvPr>
        </p:nvSpPr>
        <p:spPr>
          <a:xfrm>
            <a:off y="1704688" x="457200"/>
            <a:ext cy="4840199" cx="8229600"/>
          </a:xfrm>
          <a:prstGeom prst="rect">
            <a:avLst/>
          </a:prstGeom>
        </p:spPr>
        <p:txBody>
          <a:bodyPr bIns="91425" rIns="91425" lIns="91425" tIns="91425" anchor="t" anchorCtr="0">
            <a:noAutofit/>
          </a:bodyPr>
          <a:lstStyle/>
          <a:p>
            <a:pPr>
              <a:buNone/>
            </a:pPr>
            <a:r>
              <a:rPr sz="3000" lang="en"/>
              <a:t>"Wherever regular physicians were weak, there the nostrum maker was strong. Their therapy was brutal, his was mild. Their treatment was costly, his was cheap. Their procedures were mysterious, his were open. Their prescriptions were in Latin, his label could be read by all. Their attack on illness was temporizing, his was quick." </a:t>
            </a:r>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2" name="Shape 102"/>
        <p:cNvGrpSpPr/>
        <p:nvPr/>
      </p:nvGrpSpPr>
      <p:grpSpPr>
        <a:xfrm>
          <a:off y="0" x="0"/>
          <a:ext cy="0" cx="0"/>
          <a:chOff y="0" x="0"/>
          <a:chExt cy="0" cx="0"/>
        </a:xfrm>
      </p:grpSpPr>
      <p:sp>
        <p:nvSpPr>
          <p:cNvPr id="103" name="Shape 103"/>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What is Advertising?</a:t>
            </a:r>
          </a:p>
        </p:txBody>
      </p:sp>
      <p:sp>
        <p:nvSpPr>
          <p:cNvPr id="104" name="Shape 104"/>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Profession of producing advertisement for commercial products or services.</a:t>
            </a:r>
          </a:p>
          <a:p>
            <a:r>
              <a:t/>
            </a:r>
          </a:p>
          <a:p>
            <a:pPr rtl="0" lvl="0" indent="457200" marL="3200400">
              <a:buNone/>
            </a:pPr>
            <a:r>
              <a:rPr sz="3000" lang="en"/>
              <a:t>Marketing of goods that</a:t>
            </a:r>
          </a:p>
          <a:p>
            <a:pPr>
              <a:buNone/>
            </a:pPr>
            <a:r>
              <a:rPr sz="3000" lang="en"/>
              <a:t> 								create want or desire</a:t>
            </a:r>
          </a:p>
        </p:txBody>
      </p:sp>
      <p:sp>
        <p:nvSpPr>
          <p:cNvPr id="105" name="Shape 105"/>
          <p:cNvSpPr/>
          <p:nvPr/>
        </p:nvSpPr>
        <p:spPr>
          <a:xfrm>
            <a:off y="3202225" x="457205"/>
            <a:ext cy="2767024" cx="3569100"/>
          </a:xfrm>
          <a:prstGeom prst="rect">
            <a:avLst/>
          </a:prstGeom>
          <a:blipFill>
            <a:blip r:embed="rId3"/>
            <a:stretch>
              <a:fillRect/>
            </a:stretch>
          </a:blipFill>
          <a:ln>
            <a:noFill/>
          </a:ln>
        </p:spPr>
      </p:sp>
    </p:spTree>
  </p:cSld>
  <p:clrMapOvr>
    <a:masterClrMapping/>
  </p:clrMapOvr>
  <p:transition spd="slow">
    <p:cut/>
  </p:transition>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0" name="Shape 280"/>
        <p:cNvGrpSpPr/>
        <p:nvPr/>
      </p:nvGrpSpPr>
      <p:grpSpPr>
        <a:xfrm>
          <a:off y="0" x="0"/>
          <a:ext cy="0" cx="0"/>
          <a:chOff y="0" x="0"/>
          <a:chExt cy="0" cx="0"/>
        </a:xfrm>
      </p:grpSpPr>
      <p:sp>
        <p:nvSpPr>
          <p:cNvPr id="281" name="Shape 281"/>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sz="3600" lang="en"/>
              <a:t>History of Federal Drug Regulation</a:t>
            </a:r>
          </a:p>
        </p:txBody>
      </p:sp>
      <p:sp>
        <p:nvSpPr>
          <p:cNvPr id="282" name="Shape 282"/>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buClr>
                <a:schemeClr val="dk2"/>
              </a:buClr>
              <a:buSzPct val="166666"/>
              <a:buFont typeface="Arial"/>
              <a:buChar char="•"/>
            </a:pPr>
            <a:r>
              <a:rPr sz="3000" lang="en"/>
              <a:t>1906 Pure Food and Drugs Act</a:t>
            </a:r>
          </a:p>
          <a:p>
            <a:pPr rtl="0" lvl="0" indent="-419100" marL="457200">
              <a:buClr>
                <a:schemeClr val="dk2"/>
              </a:buClr>
              <a:buSzPct val="166666"/>
              <a:buFont typeface="Arial"/>
              <a:buChar char="•"/>
            </a:pPr>
            <a:r>
              <a:rPr sz="3000" lang="en"/>
              <a:t>1938 Food, Drug, and Cosmetic Act </a:t>
            </a:r>
          </a:p>
          <a:p>
            <a:pPr rtl="0" lvl="0" indent="-419100" marL="457200">
              <a:buClr>
                <a:schemeClr val="dk2"/>
              </a:buClr>
              <a:buSzPct val="166666"/>
              <a:buFont typeface="Arial"/>
              <a:buChar char="•"/>
            </a:pPr>
            <a:r>
              <a:rPr sz="3000" lang="en"/>
              <a:t>1938: Wheeler Lea Act </a:t>
            </a:r>
          </a:p>
          <a:p>
            <a:pPr rtl="0" lvl="0" indent="-419100" marL="457200">
              <a:buClr>
                <a:schemeClr val="dk2"/>
              </a:buClr>
              <a:buSzPct val="166666"/>
              <a:buFont typeface="Arial"/>
              <a:buChar char="•"/>
            </a:pPr>
            <a:r>
              <a:rPr sz="3000" lang="en"/>
              <a:t>1951: Durham Humphrey Amendments </a:t>
            </a:r>
          </a:p>
          <a:p>
            <a:pPr lvl="0" indent="-419100" marL="457200">
              <a:buClr>
                <a:schemeClr val="dk2"/>
              </a:buClr>
              <a:buSzPct val="166666"/>
              <a:buFont typeface="Arial"/>
              <a:buChar char="•"/>
            </a:pPr>
            <a:r>
              <a:rPr sz="3000" lang="en"/>
              <a:t>1962: Keduver Harris Amendments </a:t>
            </a:r>
          </a:p>
        </p:txBody>
      </p:sp>
    </p:spTree>
  </p:cSld>
  <p:clrMapOvr>
    <a:masterClrMapping/>
  </p:clrMapOvr>
  <p:transition spd="slow">
    <p:cut/>
  </p:transition>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86" name="Shape 286"/>
        <p:cNvGrpSpPr/>
        <p:nvPr/>
      </p:nvGrpSpPr>
      <p:grpSpPr>
        <a:xfrm>
          <a:off y="0" x="0"/>
          <a:ext cy="0" cx="0"/>
          <a:chOff y="0" x="0"/>
          <a:chExt cy="0" cx="0"/>
        </a:xfrm>
      </p:grpSpPr>
      <p:sp>
        <p:nvSpPr>
          <p:cNvPr id="287" name="Shape 287"/>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sz="3600" lang="en"/>
              <a:t>1906 Pure Food and Drugs Act</a:t>
            </a:r>
          </a:p>
        </p:txBody>
      </p:sp>
      <p:sp>
        <p:nvSpPr>
          <p:cNvPr id="288" name="Shape 288"/>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81000" marL="457200">
              <a:buClr>
                <a:schemeClr val="dk2"/>
              </a:buClr>
              <a:buSzPct val="166666"/>
              <a:buFont typeface="Arial"/>
              <a:buChar char="•"/>
            </a:pPr>
            <a:r>
              <a:rPr sz="2400" lang="en"/>
              <a:t>Objective: was not to discourage self medication, but to give customers more information so that they could identify effective medicines </a:t>
            </a:r>
          </a:p>
          <a:p>
            <a:pPr rtl="0" lvl="0" indent="-381000" marL="457200">
              <a:buClr>
                <a:schemeClr val="dk2"/>
              </a:buClr>
              <a:buSzPct val="166666"/>
              <a:buFont typeface="Arial"/>
              <a:buChar char="•"/>
            </a:pPr>
            <a:r>
              <a:rPr sz="2400" lang="en"/>
              <a:t>US v Johnson </a:t>
            </a:r>
            <a:br>
              <a:rPr sz="2400" lang="en"/>
            </a:br>
            <a:r>
              <a:rPr sz="2400" lang="en"/>
              <a:t> - Did NOT prohibit false </a:t>
            </a:r>
            <a:r>
              <a:rPr sz="2400" lang="en" i="1"/>
              <a:t>therapeutic claims</a:t>
            </a:r>
            <a:r>
              <a:rPr sz="2400" lang="en"/>
              <a:t> but ONLY false and </a:t>
            </a:r>
            <a:r>
              <a:rPr sz="2400" lang="en" i="1"/>
              <a:t>misleading statements</a:t>
            </a:r>
            <a:r>
              <a:rPr sz="2400" lang="en"/>
              <a:t> about the ingredients or identity of a drug</a:t>
            </a:r>
            <a:br>
              <a:rPr sz="2400" lang="en"/>
            </a:br>
            <a:r>
              <a:rPr sz="2400" lang="en"/>
              <a:t>- Sherley Amendment overruled and PROHIBITED labeling medicines with false therapeutic claims intended to defraud the purchaser </a:t>
            </a:r>
          </a:p>
          <a:p>
            <a:pPr rtl="0" lvl="0" indent="-381000" marL="457200">
              <a:buClr>
                <a:schemeClr val="dk2"/>
              </a:buClr>
              <a:buSzPct val="166666"/>
              <a:buFont typeface="Arial"/>
              <a:buChar char="•"/>
            </a:pPr>
            <a:r>
              <a:rPr sz="2400" lang="en"/>
              <a:t>Difficult for federal government to prove intent to defraud </a:t>
            </a:r>
          </a:p>
          <a:p>
            <a:pPr lvl="0" indent="-381000" marL="457200">
              <a:buClr>
                <a:schemeClr val="dk2"/>
              </a:buClr>
              <a:buSzPct val="166666"/>
              <a:buFont typeface="Arial"/>
              <a:buChar char="•"/>
            </a:pPr>
            <a:r>
              <a:rPr sz="2400" lang="en"/>
              <a:t>Act had little effect on behavior of the patent medicine industry </a:t>
            </a:r>
          </a:p>
        </p:txBody>
      </p:sp>
    </p:spTree>
  </p:cSld>
  <p:clrMapOvr>
    <a:masterClrMapping/>
  </p:clrMapOvr>
  <p:transition spd="slow">
    <p:cut/>
  </p:transition>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2" name="Shape 292"/>
        <p:cNvGrpSpPr/>
        <p:nvPr/>
      </p:nvGrpSpPr>
      <p:grpSpPr>
        <a:xfrm>
          <a:off y="0" x="0"/>
          <a:ext cy="0" cx="0"/>
          <a:chOff y="0" x="0"/>
          <a:chExt cy="0" cx="0"/>
        </a:xfrm>
      </p:grpSpPr>
      <p:sp>
        <p:nvSpPr>
          <p:cNvPr id="293" name="Shape 293"/>
          <p:cNvSpPr txBox="1"/>
          <p:nvPr>
            <p:ph type="title"/>
          </p:nvPr>
        </p:nvSpPr>
        <p:spPr>
          <a:xfrm>
            <a:off y="134800" x="457200"/>
            <a:ext cy="1351799" cx="7947900"/>
          </a:xfrm>
          <a:prstGeom prst="rect">
            <a:avLst/>
          </a:prstGeom>
        </p:spPr>
        <p:txBody>
          <a:bodyPr bIns="91425" rIns="91425" lIns="91425" tIns="91425" anchor="b" anchorCtr="0">
            <a:noAutofit/>
          </a:bodyPr>
          <a:lstStyle/>
          <a:p>
            <a:pPr>
              <a:buNone/>
            </a:pPr>
            <a:r>
              <a:rPr sz="3600" lang="en"/>
              <a:t>1938 Food, Drug, and Cosmetic Act </a:t>
            </a:r>
          </a:p>
        </p:txBody>
      </p:sp>
      <p:sp>
        <p:nvSpPr>
          <p:cNvPr id="294" name="Shape 294"/>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81000" marL="457200">
              <a:buClr>
                <a:schemeClr val="dk2"/>
              </a:buClr>
              <a:buSzPct val="166666"/>
              <a:buFont typeface="Arial"/>
              <a:buChar char="•"/>
            </a:pPr>
            <a:r>
              <a:rPr sz="2400" lang="en"/>
              <a:t>Required, for the first time, that drugs had to be proven safe and to receive the FDAs approval before they could be marketed </a:t>
            </a:r>
          </a:p>
          <a:p>
            <a:pPr rtl="0" lvl="0" indent="-381000" marL="457200">
              <a:buClr>
                <a:schemeClr val="dk2"/>
              </a:buClr>
              <a:buSzPct val="166666"/>
              <a:buFont typeface="Arial"/>
              <a:buChar char="•"/>
            </a:pPr>
            <a:r>
              <a:rPr sz="2400" lang="en"/>
              <a:t>Expanded the concept of drug "labeling" </a:t>
            </a:r>
          </a:p>
          <a:p>
            <a:pPr lvl="0" indent="-381000" marL="457200">
              <a:buClr>
                <a:schemeClr val="dk2"/>
              </a:buClr>
              <a:buSzPct val="166666"/>
              <a:buFont typeface="Arial"/>
              <a:buChar char="•"/>
            </a:pPr>
            <a:r>
              <a:rPr sz="2400" lang="en"/>
              <a:t>"conspicuousness and in terms such as to render it likely to be read and understood by the ordinary individual under customary conditions of purchase and use" </a:t>
            </a:r>
          </a:p>
        </p:txBody>
      </p:sp>
    </p:spTree>
  </p:cSld>
  <p:clrMapOvr>
    <a:masterClrMapping/>
  </p:clrMapOvr>
  <p:transition spd="slow">
    <p:cut/>
  </p:transition>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298" name="Shape 298"/>
        <p:cNvGrpSpPr/>
        <p:nvPr/>
      </p:nvGrpSpPr>
      <p:grpSpPr>
        <a:xfrm>
          <a:off y="0" x="0"/>
          <a:ext cy="0" cx="0"/>
          <a:chOff y="0" x="0"/>
          <a:chExt cy="0" cx="0"/>
        </a:xfrm>
      </p:grpSpPr>
      <p:sp>
        <p:nvSpPr>
          <p:cNvPr id="299" name="Shape 299"/>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sz="3600" lang="en"/>
              <a:t>
</a:t>
            </a:r>
            <a:r>
              <a:rPr sz="3600" lang="en"/>
              <a:t>Durham Humphrey Amendments</a:t>
            </a:r>
          </a:p>
        </p:txBody>
      </p:sp>
      <p:sp>
        <p:nvSpPr>
          <p:cNvPr id="300" name="Shape 300"/>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99999"/>
              <a:buFont typeface="Arial"/>
              <a:buChar char="•"/>
            </a:pPr>
            <a:r>
              <a:rPr sz="3000" lang="en"/>
              <a:t>Created a statutory definition of prescription drugs </a:t>
            </a:r>
          </a:p>
          <a:p>
            <a:pPr lvl="0" indent="-342900" marL="457200">
              <a:buClr>
                <a:schemeClr val="dk2"/>
              </a:buClr>
              <a:buSzPct val="99999"/>
              <a:buFont typeface="Arial"/>
              <a:buChar char="•"/>
            </a:pPr>
            <a:r>
              <a:rPr sz="3000" lang="en"/>
              <a:t>Primary purpose: to avoid patient self diagnosis and self administration of complex and potentially harmful drugs </a:t>
            </a:r>
          </a:p>
        </p:txBody>
      </p:sp>
    </p:spTree>
  </p:cSld>
  <p:clrMapOvr>
    <a:masterClrMapping/>
  </p:clrMapOvr>
  <p:transition spd="slow">
    <p:cut/>
  </p:transition>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04" name="Shape 304"/>
        <p:cNvGrpSpPr/>
        <p:nvPr/>
      </p:nvGrpSpPr>
      <p:grpSpPr>
        <a:xfrm>
          <a:off y="0" x="0"/>
          <a:ext cy="0" cx="0"/>
          <a:chOff y="0" x="0"/>
          <a:chExt cy="0" cx="0"/>
        </a:xfrm>
      </p:grpSpPr>
      <p:sp>
        <p:nvSpPr>
          <p:cNvPr id="305" name="Shape 305"/>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Wheeler Lea Act </a:t>
            </a:r>
          </a:p>
        </p:txBody>
      </p:sp>
      <p:sp>
        <p:nvSpPr>
          <p:cNvPr id="306" name="Shape 306"/>
          <p:cNvSpPr txBox="1"/>
          <p:nvPr>
            <p:ph idx="1" type="body"/>
          </p:nvPr>
        </p:nvSpPr>
        <p:spPr>
          <a:xfrm>
            <a:off y="1704688" x="457200"/>
            <a:ext cy="4840199" cx="8229600"/>
          </a:xfrm>
          <a:prstGeom prst="rect">
            <a:avLst/>
          </a:prstGeom>
        </p:spPr>
        <p:txBody>
          <a:bodyPr bIns="91425" rIns="91425" lIns="91425" tIns="91425" anchor="t" anchorCtr="0">
            <a:noAutofit/>
          </a:bodyPr>
          <a:lstStyle/>
          <a:p>
            <a:pPr lvl="0" indent="-419100" marL="457200">
              <a:buClr>
                <a:schemeClr val="dk2"/>
              </a:buClr>
              <a:buSzPct val="166666"/>
              <a:buFont typeface="Arial"/>
              <a:buChar char="•"/>
            </a:pPr>
            <a:r>
              <a:rPr sz="3000" lang="en"/>
              <a:t>Gave jurisdiction over drug advertising to the Federal Trade Commission (FTC) </a:t>
            </a:r>
          </a:p>
        </p:txBody>
      </p:sp>
    </p:spTree>
  </p:cSld>
  <p:clrMapOvr>
    <a:masterClrMapping/>
  </p:clrMapOvr>
  <p:transition spd="slow">
    <p:cut/>
  </p:transition>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0" name="Shape 310"/>
        <p:cNvGrpSpPr/>
        <p:nvPr/>
      </p:nvGrpSpPr>
      <p:grpSpPr>
        <a:xfrm>
          <a:off y="0" x="0"/>
          <a:ext cy="0" cx="0"/>
          <a:chOff y="0" x="0"/>
          <a:chExt cy="0" cx="0"/>
        </a:xfrm>
      </p:grpSpPr>
      <p:sp>
        <p:nvSpPr>
          <p:cNvPr id="311" name="Shape 311"/>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sz="3600" lang="en"/>
              <a:t>Kefauver-Harris Amendments</a:t>
            </a:r>
          </a:p>
        </p:txBody>
      </p:sp>
      <p:sp>
        <p:nvSpPr>
          <p:cNvPr id="312" name="Shape 312"/>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buClr>
                <a:schemeClr val="dk2"/>
              </a:buClr>
              <a:buSzPct val="166666"/>
              <a:buFont typeface="Arial"/>
              <a:buChar char="•"/>
            </a:pPr>
            <a:r>
              <a:rPr sz="3000" lang="en"/>
              <a:t>Dramatically expanded the FDAs authority over prescription drugs by requiring that they be proved not only safe but effective before being marketed </a:t>
            </a:r>
          </a:p>
          <a:p>
            <a:pPr rtl="0" lvl="0" indent="-419100" marL="457200">
              <a:buClr>
                <a:schemeClr val="dk2"/>
              </a:buClr>
              <a:buSzPct val="166666"/>
              <a:buFont typeface="Arial"/>
              <a:buChar char="•"/>
            </a:pPr>
            <a:r>
              <a:rPr sz="3000" lang="en"/>
              <a:t>In order to receive approval, the amendments also required drugs to meet a high standard of scientific evidence</a:t>
            </a:r>
          </a:p>
          <a:p>
            <a:pPr lvl="0" indent="-419100" marL="457200">
              <a:buClr>
                <a:schemeClr val="dk2"/>
              </a:buClr>
              <a:buSzPct val="166666"/>
              <a:buFont typeface="Arial"/>
              <a:buChar char="•"/>
            </a:pPr>
            <a:r>
              <a:rPr sz="3000" lang="en"/>
              <a:t>Transferred jurisdiction over the advertising of prescription drugs from the FTC to FDA </a:t>
            </a:r>
          </a:p>
        </p:txBody>
      </p:sp>
    </p:spTree>
  </p:cSld>
  <p:clrMapOvr>
    <a:masterClrMapping/>
  </p:clrMapOvr>
  <p:transition spd="slow">
    <p:cut/>
  </p:transition>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16" name="Shape 316"/>
        <p:cNvGrpSpPr/>
        <p:nvPr/>
      </p:nvGrpSpPr>
      <p:grpSpPr>
        <a:xfrm>
          <a:off y="0" x="0"/>
          <a:ext cy="0" cx="0"/>
          <a:chOff y="0" x="0"/>
          <a:chExt cy="0" cx="0"/>
        </a:xfrm>
      </p:grpSpPr>
      <p:sp>
        <p:nvSpPr>
          <p:cNvPr id="317" name="Shape 317"/>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sz="3600" lang="en"/>
              <a:t>FDCA requirements on labeling</a:t>
            </a:r>
          </a:p>
        </p:txBody>
      </p:sp>
      <p:sp>
        <p:nvSpPr>
          <p:cNvPr id="318" name="Shape 318"/>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1. Contain drugs established name</a:t>
            </a:r>
          </a:p>
          <a:p>
            <a:pPr rtl="0" lvl="0">
              <a:buNone/>
            </a:pPr>
            <a:r>
              <a:rPr sz="3000" lang="en"/>
              <a:t>2. The formula showing each ingredient </a:t>
            </a:r>
          </a:p>
          <a:p>
            <a:pPr>
              <a:buNone/>
            </a:pPr>
            <a:r>
              <a:rPr sz="3000" lang="en"/>
              <a:t>3. Brief summary of the side effects,   contraindications and effectiveness </a:t>
            </a:r>
          </a:p>
        </p:txBody>
      </p:sp>
    </p:spTree>
  </p:cSld>
  <p:clrMapOvr>
    <a:masterClrMapping/>
  </p:clrMapOvr>
  <p:transition spd="slow">
    <p:cut/>
  </p:transition>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2" name="Shape 322"/>
        <p:cNvGrpSpPr/>
        <p:nvPr/>
      </p:nvGrpSpPr>
      <p:grpSpPr>
        <a:xfrm>
          <a:off y="0" x="0"/>
          <a:ext cy="0" cx="0"/>
          <a:chOff y="0" x="0"/>
          <a:chExt cy="0" cx="0"/>
        </a:xfrm>
      </p:grpSpPr>
      <p:sp>
        <p:nvSpPr>
          <p:cNvPr id="323" name="Shape 323"/>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Concerns of DTCA</a:t>
            </a:r>
          </a:p>
        </p:txBody>
      </p:sp>
      <p:sp>
        <p:nvSpPr>
          <p:cNvPr id="324" name="Shape 324"/>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419100" marL="457200">
              <a:buClr>
                <a:schemeClr val="dk2"/>
              </a:buClr>
              <a:buSzPct val="166666"/>
              <a:buFont typeface="Arial"/>
              <a:buChar char="•"/>
            </a:pPr>
            <a:r>
              <a:rPr sz="3000" lang="en"/>
              <a:t>May undermine physician control over prescribing </a:t>
            </a:r>
          </a:p>
          <a:p>
            <a:pPr rtl="0" lvl="0" indent="-419100" marL="457200">
              <a:buClr>
                <a:schemeClr val="dk2"/>
              </a:buClr>
              <a:buSzPct val="166666"/>
              <a:buFont typeface="Arial"/>
              <a:buChar char="•"/>
            </a:pPr>
            <a:r>
              <a:rPr sz="3000" lang="en"/>
              <a:t>Most consumers are ill equipped to evaluate the efficacy or toxicity of drugs </a:t>
            </a:r>
          </a:p>
          <a:p>
            <a:pPr rtl="0" lvl="0" indent="-419100" marL="457200">
              <a:buClr>
                <a:schemeClr val="dk2"/>
              </a:buClr>
              <a:buSzPct val="166666"/>
              <a:buFont typeface="Arial"/>
              <a:buChar char="•"/>
            </a:pPr>
            <a:r>
              <a:rPr sz="3000" lang="en"/>
              <a:t>Hurt doctor-patient relationship</a:t>
            </a:r>
          </a:p>
          <a:p>
            <a:pPr rtl="0" lvl="0" indent="-419100" marL="457200">
              <a:buClr>
                <a:schemeClr val="dk2"/>
              </a:buClr>
              <a:buSzPct val="166666"/>
              <a:buFont typeface="Arial"/>
              <a:buChar char="•"/>
            </a:pPr>
            <a:r>
              <a:rPr sz="3000" lang="en"/>
              <a:t>Confuse an unsophisticated public</a:t>
            </a:r>
          </a:p>
          <a:p>
            <a:pPr lvl="0" indent="-419100" marL="457200">
              <a:buClr>
                <a:schemeClr val="dk2"/>
              </a:buClr>
              <a:buSzPct val="166666"/>
              <a:buFont typeface="Arial"/>
              <a:buChar char="•"/>
            </a:pPr>
            <a:r>
              <a:rPr sz="3000" lang="en"/>
              <a:t>Lead to higher drug costs </a:t>
            </a:r>
          </a:p>
        </p:txBody>
      </p:sp>
    </p:spTree>
  </p:cSld>
  <p:clrMapOvr>
    <a:masterClrMapping/>
  </p:clrMapOvr>
  <p:transition spd="slow">
    <p:cut/>
  </p:transition>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28" name="Shape 328"/>
        <p:cNvGrpSpPr/>
        <p:nvPr/>
      </p:nvGrpSpPr>
      <p:grpSpPr>
        <a:xfrm>
          <a:off y="0" x="0"/>
          <a:ext cy="0" cx="0"/>
          <a:chOff y="0" x="0"/>
          <a:chExt cy="0" cx="0"/>
        </a:xfrm>
      </p:grpSpPr>
      <p:sp>
        <p:nvSpPr>
          <p:cNvPr id="329" name="Shape 329"/>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Rise of DTCA </a:t>
            </a:r>
          </a:p>
        </p:txBody>
      </p:sp>
      <p:sp>
        <p:nvSpPr>
          <p:cNvPr id="330" name="Shape 330"/>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99999"/>
              <a:buFont typeface="Arial"/>
              <a:buChar char="•"/>
            </a:pPr>
            <a:r>
              <a:rPr sz="3000" lang="en"/>
              <a:t>Decline in trust between patient and physician </a:t>
            </a:r>
          </a:p>
          <a:p>
            <a:pPr rtl="0" lvl="0" indent="-342900" marL="457200">
              <a:buClr>
                <a:schemeClr val="dk2"/>
              </a:buClr>
              <a:buSzPct val="99999"/>
              <a:buFont typeface="Arial"/>
              <a:buChar char="•"/>
            </a:pPr>
            <a:r>
              <a:rPr sz="3000" lang="en"/>
              <a:t>Many of the top-selling drugs switched from prescription to over the counter (OTC) status</a:t>
            </a:r>
          </a:p>
          <a:p>
            <a:pPr rtl="0" lvl="0" indent="-342900" marL="457200">
              <a:buClr>
                <a:schemeClr val="dk2"/>
              </a:buClr>
              <a:buSzPct val="99999"/>
              <a:buFont typeface="Arial"/>
              <a:buChar char="•"/>
            </a:pPr>
            <a:r>
              <a:rPr sz="3000" lang="en"/>
              <a:t>Products promoted were focused more on </a:t>
            </a:r>
            <a:r>
              <a:rPr sz="3000" lang="en">
                <a:solidFill>
                  <a:srgbClr val="FF0000"/>
                </a:solidFill>
              </a:rPr>
              <a:t>improving quality of life than on treating disease </a:t>
            </a:r>
          </a:p>
          <a:p>
            <a:pPr lvl="0" indent="-342900" marL="457200">
              <a:buClr>
                <a:schemeClr val="dk2"/>
              </a:buClr>
              <a:buSzPct val="99999"/>
              <a:buFont typeface="Arial"/>
              <a:buChar char="•"/>
            </a:pPr>
            <a:r>
              <a:rPr sz="3000" lang="en"/>
              <a:t>Required consumers to self-identify and inform themselves and become more involved in medical decision making </a:t>
            </a:r>
          </a:p>
        </p:txBody>
      </p:sp>
    </p:spTree>
  </p:cSld>
  <p:clrMapOvr>
    <a:masterClrMapping/>
  </p:clrMapOvr>
  <p:transition spd="slow">
    <p:cut/>
  </p:transition>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34" name="Shape 334"/>
        <p:cNvGrpSpPr/>
        <p:nvPr/>
      </p:nvGrpSpPr>
      <p:grpSpPr>
        <a:xfrm>
          <a:off y="0" x="0"/>
          <a:ext cy="0" cx="0"/>
          <a:chOff y="0" x="0"/>
          <a:chExt cy="0" cx="0"/>
        </a:xfrm>
      </p:grpSpPr>
      <p:sp>
        <p:nvSpPr>
          <p:cNvPr id="335" name="Shape 335"/>
          <p:cNvSpPr txBox="1"/>
          <p:nvPr>
            <p:ph idx="1" type="body"/>
          </p:nvPr>
        </p:nvSpPr>
        <p:spPr>
          <a:xfrm>
            <a:off y="4882773" x="447900"/>
            <a:ext cy="1662000" cx="8238899"/>
          </a:xfrm>
          <a:prstGeom prst="rect">
            <a:avLst/>
          </a:prstGeom>
        </p:spPr>
        <p:txBody>
          <a:bodyPr bIns="91425" rIns="91425" lIns="91425" tIns="91425" anchor="t" anchorCtr="0">
            <a:noAutofit/>
          </a:bodyPr>
          <a:lstStyle/>
          <a:p>
            <a:pPr>
              <a:buNone/>
            </a:pPr>
            <a:r>
              <a:rPr sz="3600" lang="en"/>
              <a:t>DTCA advertising raised from $1.3 billion in 1998 to $3.3 billion in 2005</a:t>
            </a:r>
          </a:p>
        </p:txBody>
      </p:sp>
      <p:sp>
        <p:nvSpPr>
          <p:cNvPr id="336" name="Shape 336"/>
          <p:cNvSpPr/>
          <p:nvPr/>
        </p:nvSpPr>
        <p:spPr>
          <a:xfrm>
            <a:off y="501227" x="641175"/>
            <a:ext cy="4080625" cx="8045625"/>
          </a:xfrm>
          <a:prstGeom prst="rect">
            <a:avLst/>
          </a:prstGeom>
          <a:blipFill>
            <a:blip r:embed="rId3"/>
            <a:stretch>
              <a:fillRect/>
            </a:stretch>
          </a:blipFill>
          <a:ln>
            <a:noFill/>
          </a:ln>
        </p:spPr>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09" name="Shape 109"/>
        <p:cNvGrpSpPr/>
        <p:nvPr/>
      </p:nvGrpSpPr>
      <p:grpSpPr>
        <a:xfrm>
          <a:off y="0" x="0"/>
          <a:ext cy="0" cx="0"/>
          <a:chOff y="0" x="0"/>
          <a:chExt cy="0" cx="0"/>
        </a:xfrm>
      </p:grpSpPr>
      <p:sp>
        <p:nvSpPr>
          <p:cNvPr id="110" name="Shape 110"/>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Why Businesses Want It</a:t>
            </a:r>
          </a:p>
        </p:txBody>
      </p:sp>
      <p:sp>
        <p:nvSpPr>
          <p:cNvPr id="111" name="Shape 111"/>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Best method to reach out to the general public concerning products or goods</a:t>
            </a:r>
          </a:p>
          <a:p>
            <a:r>
              <a:t/>
            </a:r>
          </a:p>
          <a:p>
            <a:pPr rtl="0" lvl="0">
              <a:buNone/>
            </a:pPr>
            <a:r>
              <a:rPr sz="3000" lang="en"/>
              <a:t>Companies differentiate and highlight unique selling points</a:t>
            </a:r>
          </a:p>
          <a:p>
            <a:r>
              <a:t/>
            </a:r>
          </a:p>
          <a:p>
            <a:pPr rtl="0" lvl="0">
              <a:buNone/>
            </a:pPr>
            <a:r>
              <a:rPr sz="3000" lang="en"/>
              <a:t>Advertising stimulates </a:t>
            </a:r>
          </a:p>
          <a:p>
            <a:pPr rtl="0" lvl="0">
              <a:buNone/>
            </a:pPr>
            <a:r>
              <a:rPr sz="3000" lang="en"/>
              <a:t>competition</a:t>
            </a:r>
            <a:r>
              <a:rPr sz="3000" lang="en">
                <a:solidFill>
                  <a:srgbClr val="535353"/>
                </a:solidFill>
              </a:rPr>
              <a:t> in the market.</a:t>
            </a:r>
          </a:p>
        </p:txBody>
      </p:sp>
      <p:sp>
        <p:nvSpPr>
          <p:cNvPr id="112" name="Shape 112"/>
          <p:cNvSpPr/>
          <p:nvPr/>
        </p:nvSpPr>
        <p:spPr>
          <a:xfrm>
            <a:off y="3830262" x="5067300"/>
            <a:ext cy="2714625" cx="3619500"/>
          </a:xfrm>
          <a:prstGeom prst="rect">
            <a:avLst/>
          </a:prstGeom>
          <a:blipFill>
            <a:blip r:embed="rId3"/>
            <a:stretch>
              <a:fillRect/>
            </a:stretch>
          </a:blipFill>
          <a:ln>
            <a:noFill/>
          </a:ln>
        </p:spPr>
      </p:sp>
    </p:spTree>
  </p:cSld>
  <p:clrMapOvr>
    <a:masterClrMapping/>
  </p:clrMapOvr>
  <p:transition spd="slow">
    <p:cut/>
  </p:transition>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0" name="Shape 340"/>
        <p:cNvGrpSpPr/>
        <p:nvPr/>
      </p:nvGrpSpPr>
      <p:grpSpPr>
        <a:xfrm>
          <a:off y="0" x="0"/>
          <a:ext cy="0" cx="0"/>
          <a:chOff y="0" x="0"/>
          <a:chExt cy="0" cx="0"/>
        </a:xfrm>
      </p:grpSpPr>
      <p:sp>
        <p:nvSpPr>
          <p:cNvPr id="341" name="Shape 341"/>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Change in view</a:t>
            </a:r>
          </a:p>
        </p:txBody>
      </p:sp>
      <p:sp>
        <p:nvSpPr>
          <p:cNvPr id="342" name="Shape 342"/>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indent="-342900" marL="457200">
              <a:buClr>
                <a:schemeClr val="dk2"/>
              </a:buClr>
              <a:buSzPct val="83333"/>
              <a:buFont typeface="Arial"/>
              <a:buChar char="•"/>
            </a:pPr>
            <a:r>
              <a:rPr sz="3600" lang="en"/>
              <a:t>1997: 80% of physicians believed DTCA was not a good idea</a:t>
            </a:r>
          </a:p>
          <a:p>
            <a:pPr rtl="0" lvl="0" indent="-342900" marL="457200">
              <a:buClr>
                <a:schemeClr val="dk2"/>
              </a:buClr>
              <a:buSzPct val="83333"/>
              <a:buFont typeface="Arial"/>
              <a:buChar char="•"/>
            </a:pPr>
            <a:r>
              <a:rPr sz="3600" lang="en"/>
              <a:t>2002: only 18% believed DTC created problems</a:t>
            </a:r>
          </a:p>
          <a:p>
            <a:pPr lvl="0" indent="-342900" marL="457200">
              <a:buClr>
                <a:schemeClr val="dk2"/>
              </a:buClr>
              <a:buSzPct val="83333"/>
              <a:buFont typeface="Arial"/>
              <a:buChar char="•"/>
            </a:pPr>
            <a:r>
              <a:rPr sz="3600" lang="en"/>
              <a:t>41% said DTC had beneficial effects on the interactions </a:t>
            </a:r>
          </a:p>
        </p:txBody>
      </p:sp>
    </p:spTree>
  </p:cSld>
  <p:clrMapOvr>
    <a:masterClrMapping/>
  </p:clrMapOvr>
  <p:transition spd="slow">
    <p:cut/>
  </p:transition>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346" name="Shape 346"/>
        <p:cNvGrpSpPr/>
        <p:nvPr/>
      </p:nvGrpSpPr>
      <p:grpSpPr>
        <a:xfrm>
          <a:off y="0" x="0"/>
          <a:ext cy="0" cx="0"/>
          <a:chOff y="0" x="0"/>
          <a:chExt cy="0" cx="0"/>
        </a:xfrm>
      </p:grpSpPr>
      <p:sp>
        <p:nvSpPr>
          <p:cNvPr id="347" name="Shape 347"/>
          <p:cNvSpPr txBox="1"/>
          <p:nvPr>
            <p:ph type="ctrTitle"/>
          </p:nvPr>
        </p:nvSpPr>
        <p:spPr>
          <a:xfrm>
            <a:off y="1668800" x="198700"/>
            <a:ext cy="1333799" cx="6400799"/>
          </a:xfrm>
          <a:prstGeom prst="rect">
            <a:avLst/>
          </a:prstGeom>
        </p:spPr>
        <p:txBody>
          <a:bodyPr bIns="91425" rIns="91425" lIns="91425" tIns="91425" anchor="b" anchorCtr="0">
            <a:noAutofit/>
          </a:bodyPr>
          <a:lstStyle/>
          <a:p>
            <a:pPr rtl="0" lvl="0">
              <a:buNone/>
            </a:pPr>
            <a:r>
              <a:rPr lang="en"/>
              <a:t>Thank You!</a:t>
            </a:r>
          </a:p>
        </p:txBody>
      </p:sp>
      <p:sp>
        <p:nvSpPr>
          <p:cNvPr id="348" name="Shape 348"/>
          <p:cNvSpPr txBox="1"/>
          <p:nvPr>
            <p:ph idx="1" type="subTitle"/>
          </p:nvPr>
        </p:nvSpPr>
        <p:spPr>
          <a:xfrm>
            <a:off y="3133675" x="198700"/>
            <a:ext cy="2063099" cx="3600000"/>
          </a:xfrm>
          <a:prstGeom prst="rect">
            <a:avLst/>
          </a:prstGeom>
        </p:spPr>
        <p:txBody>
          <a:bodyPr bIns="91425" rIns="91425" lIns="91425" tIns="91425" anchor="t" anchorCtr="0">
            <a:noAutofit/>
          </a:bodyPr>
          <a:lstStyle/>
          <a:p>
            <a:pPr rtl="0" lvl="0">
              <a:buNone/>
            </a:pPr>
            <a:r>
              <a:rPr sz="3000" lang="en"/>
              <a:t>Sammy Eastwood</a:t>
            </a:r>
          </a:p>
          <a:p>
            <a:pPr rtl="0" lvl="0">
              <a:buNone/>
            </a:pPr>
            <a:r>
              <a:rPr sz="3000" lang="en"/>
              <a:t>Chelsea Sizemore</a:t>
            </a:r>
          </a:p>
          <a:p>
            <a:pPr rtl="0" lvl="0">
              <a:buNone/>
            </a:pPr>
            <a:r>
              <a:rPr sz="3000" lang="en"/>
              <a:t>Lauren Burns</a:t>
            </a:r>
          </a:p>
          <a:p>
            <a:pPr rtl="0" lvl="0">
              <a:buNone/>
            </a:pPr>
            <a:r>
              <a:rPr sz="3000" lang="en"/>
              <a:t>Brian Seo</a:t>
            </a:r>
          </a:p>
        </p:txBody>
      </p:sp>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16" name="Shape 116"/>
        <p:cNvGrpSpPr/>
        <p:nvPr/>
      </p:nvGrpSpPr>
      <p:grpSpPr>
        <a:xfrm>
          <a:off y="0" x="0"/>
          <a:ext cy="0" cx="0"/>
          <a:chOff y="0" x="0"/>
          <a:chExt cy="0" cx="0"/>
        </a:xfrm>
      </p:grpSpPr>
      <p:sp>
        <p:nvSpPr>
          <p:cNvPr id="117" name="Shape 117"/>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The Pros of Advertising</a:t>
            </a:r>
          </a:p>
        </p:txBody>
      </p:sp>
      <p:sp>
        <p:nvSpPr>
          <p:cNvPr id="118" name="Shape 118"/>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Advertising promotes goods and or services</a:t>
            </a:r>
          </a:p>
          <a:p>
            <a:r>
              <a:t/>
            </a:r>
          </a:p>
          <a:p>
            <a:pPr rtl="0" lvl="0">
              <a:buNone/>
            </a:pPr>
            <a:r>
              <a:rPr sz="3000" lang="en"/>
              <a:t>Network to reach out to many people</a:t>
            </a:r>
          </a:p>
          <a:p>
            <a:r>
              <a:t/>
            </a:r>
          </a:p>
          <a:p>
            <a:pPr rtl="0" lvl="0">
              <a:buNone/>
            </a:pPr>
            <a:r>
              <a:rPr sz="3000" lang="en"/>
              <a:t>Positive outlook on services and or goods</a:t>
            </a:r>
          </a:p>
          <a:p>
            <a:r>
              <a:t/>
            </a:r>
          </a:p>
          <a:p>
            <a:pPr rtl="0" lvl="0">
              <a:buNone/>
            </a:pPr>
            <a:r>
              <a:rPr sz="3000" lang="en"/>
              <a:t>								Promotes competition in 								the market</a:t>
            </a:r>
          </a:p>
          <a:p>
            <a:r>
              <a:t/>
            </a:r>
          </a:p>
        </p:txBody>
      </p:sp>
      <p:sp>
        <p:nvSpPr>
          <p:cNvPr id="119" name="Shape 119"/>
          <p:cNvSpPr/>
          <p:nvPr/>
        </p:nvSpPr>
        <p:spPr>
          <a:xfrm>
            <a:off y="4290428" x="457203"/>
            <a:ext cy="2254474" cx="3383199"/>
          </a:xfrm>
          <a:prstGeom prst="rect">
            <a:avLst/>
          </a:prstGeom>
          <a:blipFill>
            <a:blip r:embed="rId3"/>
            <a:stretch>
              <a:fillRect/>
            </a:stretch>
          </a:blipFill>
          <a:ln>
            <a:noFill/>
          </a:ln>
        </p:spPr>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23" name="Shape 123"/>
        <p:cNvGrpSpPr/>
        <p:nvPr/>
      </p:nvGrpSpPr>
      <p:grpSpPr>
        <a:xfrm>
          <a:off y="0" x="0"/>
          <a:ext cy="0" cx="0"/>
          <a:chOff y="0" x="0"/>
          <a:chExt cy="0" cx="0"/>
        </a:xfrm>
      </p:grpSpPr>
      <p:sp>
        <p:nvSpPr>
          <p:cNvPr id="124" name="Shape 124"/>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The Cons of Advertising</a:t>
            </a:r>
          </a:p>
        </p:txBody>
      </p:sp>
      <p:sp>
        <p:nvSpPr>
          <p:cNvPr id="125" name="Shape 125"/>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Promotes materialism, gluttony, impulsive buying, poor shopping techniques</a:t>
            </a:r>
          </a:p>
          <a:p>
            <a:r>
              <a:t/>
            </a:r>
          </a:p>
          <a:p>
            <a:pPr rtl="0" lvl="0">
              <a:buNone/>
            </a:pPr>
            <a:r>
              <a:rPr sz="3000" lang="en"/>
              <a:t>Poor product in reality</a:t>
            </a:r>
          </a:p>
          <a:p>
            <a:r>
              <a:t/>
            </a:r>
          </a:p>
          <a:p>
            <a:pPr>
              <a:buNone/>
            </a:pPr>
            <a:r>
              <a:rPr sz="3000" lang="en"/>
              <a:t>								Disillusioned results</a:t>
            </a:r>
          </a:p>
        </p:txBody>
      </p:sp>
      <p:sp>
        <p:nvSpPr>
          <p:cNvPr id="126" name="Shape 126"/>
          <p:cNvSpPr/>
          <p:nvPr/>
        </p:nvSpPr>
        <p:spPr>
          <a:xfrm>
            <a:off y="3855475" x="457200"/>
            <a:ext cy="2689424" cx="3429000"/>
          </a:xfrm>
          <a:prstGeom prst="rect">
            <a:avLst/>
          </a:prstGeom>
          <a:blipFill>
            <a:blip r:embed="rId3"/>
            <a:stretch>
              <a:fillRect/>
            </a:stretch>
          </a:blipFill>
          <a:ln>
            <a:noFill/>
          </a:ln>
        </p:spPr>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0" name="Shape 130"/>
        <p:cNvGrpSpPr/>
        <p:nvPr/>
      </p:nvGrpSpPr>
      <p:grpSpPr>
        <a:xfrm>
          <a:off y="0" x="0"/>
          <a:ext cy="0" cx="0"/>
          <a:chOff y="0" x="0"/>
          <a:chExt cy="0" cx="0"/>
        </a:xfrm>
      </p:grpSpPr>
      <p:sp>
        <p:nvSpPr>
          <p:cNvPr id="131" name="Shape 131"/>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Advertising in Medicine</a:t>
            </a:r>
          </a:p>
        </p:txBody>
      </p:sp>
      <p:sp>
        <p:nvSpPr>
          <p:cNvPr id="132" name="Shape 132"/>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buNone/>
            </a:pPr>
            <a:r>
              <a:rPr sz="3000" lang="en"/>
              <a:t>Pharmaceuticals spent</a:t>
            </a:r>
          </a:p>
          <a:p>
            <a:pPr rtl="0" lvl="0">
              <a:buNone/>
            </a:pPr>
            <a:r>
              <a:rPr sz="3000" lang="en"/>
              <a:t>$28.5 billion in 2011 advertising</a:t>
            </a:r>
          </a:p>
          <a:p>
            <a:r>
              <a:t/>
            </a:r>
          </a:p>
          <a:p>
            <a:pPr>
              <a:buNone/>
            </a:pPr>
            <a:r>
              <a:rPr sz="3000" lang="en"/>
              <a:t>Expected increase in advertising</a:t>
            </a:r>
          </a:p>
        </p:txBody>
      </p:sp>
      <p:sp>
        <p:nvSpPr>
          <p:cNvPr id="133" name="Shape 133"/>
          <p:cNvSpPr/>
          <p:nvPr/>
        </p:nvSpPr>
        <p:spPr>
          <a:xfrm>
            <a:off y="4200725" x="457200"/>
            <a:ext cy="2344174" cx="3133450"/>
          </a:xfrm>
          <a:prstGeom prst="rect">
            <a:avLst/>
          </a:prstGeom>
          <a:blipFill>
            <a:blip r:embed="rId3"/>
            <a:stretch>
              <a:fillRect/>
            </a:stretch>
          </a:blipFill>
          <a:ln>
            <a:noFill/>
          </a:ln>
        </p:spPr>
      </p:sp>
      <p:sp>
        <p:nvSpPr>
          <p:cNvPr id="134" name="Shape 134"/>
          <p:cNvSpPr/>
          <p:nvPr/>
        </p:nvSpPr>
        <p:spPr>
          <a:xfrm>
            <a:off y="1704700" x="6142025"/>
            <a:ext cy="2581550" cx="2544775"/>
          </a:xfrm>
          <a:prstGeom prst="rect">
            <a:avLst/>
          </a:prstGeom>
          <a:blipFill>
            <a:blip r:embed="rId4"/>
            <a:stretch>
              <a:fillRect/>
            </a:stretch>
          </a:blipFill>
          <a:ln>
            <a:noFill/>
          </a:ln>
        </p:spPr>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38" name="Shape 138"/>
        <p:cNvGrpSpPr/>
        <p:nvPr/>
      </p:nvGrpSpPr>
      <p:grpSpPr>
        <a:xfrm>
          <a:off y="0" x="0"/>
          <a:ext cy="0" cx="0"/>
          <a:chOff y="0" x="0"/>
          <a:chExt cy="0" cx="0"/>
        </a:xfrm>
      </p:grpSpPr>
      <p:sp>
        <p:nvSpPr>
          <p:cNvPr id="139" name="Shape 139"/>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Drug Advertising</a:t>
            </a:r>
          </a:p>
        </p:txBody>
      </p:sp>
      <p:sp>
        <p:nvSpPr>
          <p:cNvPr id="140" name="Shape 140"/>
          <p:cNvSpPr txBox="1"/>
          <p:nvPr>
            <p:ph idx="1" type="body"/>
          </p:nvPr>
        </p:nvSpPr>
        <p:spPr>
          <a:xfrm>
            <a:off y="1704688" x="457200"/>
            <a:ext cy="4840199" cx="8229600"/>
          </a:xfrm>
          <a:prstGeom prst="rect">
            <a:avLst/>
          </a:prstGeom>
        </p:spPr>
        <p:txBody>
          <a:bodyPr bIns="91425" rIns="91425" lIns="91425" tIns="91425" anchor="t" anchorCtr="0">
            <a:noAutofit/>
          </a:bodyPr>
          <a:lstStyle/>
          <a:p>
            <a:pPr rtl="0" lvl="0">
              <a:lnSpc>
                <a:spcPct val="115000"/>
              </a:lnSpc>
              <a:spcBef>
                <a:spcPts val="400"/>
              </a:spcBef>
              <a:buClr>
                <a:srgbClr val="000000"/>
              </a:buClr>
              <a:buSzPct val="61111"/>
              <a:buFont typeface="Arial"/>
              <a:buNone/>
            </a:pPr>
            <a:r>
              <a:rPr lang="en">
                <a:solidFill>
                  <a:srgbClr val="000000"/>
                </a:solidFill>
              </a:rPr>
              <a:t>•The U.S. &amp; New Zealand are the only developed countries that allow direct-to-consumer drug advertising.</a:t>
            </a:r>
          </a:p>
          <a:p>
            <a:pPr rtl="0" lvl="0">
              <a:lnSpc>
                <a:spcPct val="115000"/>
              </a:lnSpc>
              <a:spcBef>
                <a:spcPts val="400"/>
              </a:spcBef>
              <a:buClr>
                <a:srgbClr val="000000"/>
              </a:buClr>
              <a:buSzPct val="61111"/>
              <a:buFont typeface="Arial"/>
              <a:buNone/>
            </a:pPr>
            <a:r>
              <a:rPr lang="en">
                <a:solidFill>
                  <a:srgbClr val="000000"/>
                </a:solidFill>
              </a:rPr>
              <a:t>•Lack of technology - </a:t>
            </a:r>
          </a:p>
          <a:p>
            <a:pPr rtl="0" lvl="1" indent="-298450" marL="914400">
              <a:lnSpc>
                <a:spcPct val="115000"/>
              </a:lnSpc>
              <a:spcBef>
                <a:spcPts val="400"/>
              </a:spcBef>
              <a:buClr>
                <a:srgbClr val="000000"/>
              </a:buClr>
              <a:buSzPct val="61111"/>
              <a:buFont typeface="Courier New"/>
              <a:buChar char="o"/>
            </a:pPr>
            <a:r>
              <a:rPr lang="en">
                <a:solidFill>
                  <a:srgbClr val="000000"/>
                </a:solidFill>
              </a:rPr>
              <a:t>The FDA uses storyboards to review commercials. </a:t>
            </a:r>
          </a:p>
          <a:p>
            <a:pPr rtl="0" lvl="0">
              <a:lnSpc>
                <a:spcPct val="115000"/>
              </a:lnSpc>
              <a:spcBef>
                <a:spcPts val="400"/>
              </a:spcBef>
              <a:buClr>
                <a:srgbClr val="000000"/>
              </a:buClr>
              <a:buSzPct val="61111"/>
              <a:buFont typeface="Arial"/>
              <a:buNone/>
            </a:pPr>
            <a:r>
              <a:rPr lang="en">
                <a:solidFill>
                  <a:srgbClr val="000000"/>
                </a:solidFill>
              </a:rPr>
              <a:t>•Mass quantity- </a:t>
            </a:r>
          </a:p>
          <a:p>
            <a:pPr rtl="0" lvl="1" indent="-298450" marL="914400">
              <a:lnSpc>
                <a:spcPct val="115000"/>
              </a:lnSpc>
              <a:spcBef>
                <a:spcPts val="400"/>
              </a:spcBef>
              <a:buClr>
                <a:srgbClr val="000000"/>
              </a:buClr>
              <a:buSzPct val="61111"/>
              <a:buFont typeface="Courier New"/>
              <a:buChar char="o"/>
            </a:pPr>
            <a:r>
              <a:rPr lang="en">
                <a:solidFill>
                  <a:srgbClr val="000000"/>
                </a:solidFill>
              </a:rPr>
              <a:t>The FDA is charged with reviewing about 75,000 pharmaceutical marketing items per year.</a:t>
            </a:r>
          </a:p>
          <a:p>
            <a:pPr rtl="0" lvl="0">
              <a:lnSpc>
                <a:spcPct val="115000"/>
              </a:lnSpc>
              <a:spcBef>
                <a:spcPts val="400"/>
              </a:spcBef>
              <a:buClr>
                <a:srgbClr val="000000"/>
              </a:buClr>
              <a:buSzPct val="61111"/>
              <a:buFont typeface="Arial"/>
              <a:buNone/>
            </a:pPr>
            <a:r>
              <a:rPr lang="en">
                <a:solidFill>
                  <a:srgbClr val="000000"/>
                </a:solidFill>
              </a:rPr>
              <a:t>•The FDA has a  “Bad Ad” campaign that trains doctors to recognize questionable promotions</a:t>
            </a:r>
          </a:p>
          <a:p>
            <a:pPr rtl="0" lvl="1" indent="-298450" marL="914400">
              <a:lnSpc>
                <a:spcPct val="115000"/>
              </a:lnSpc>
              <a:spcBef>
                <a:spcPts val="400"/>
              </a:spcBef>
              <a:buClr>
                <a:srgbClr val="000000"/>
              </a:buClr>
              <a:buSzPct val="61111"/>
              <a:buFont typeface="Courier New"/>
              <a:buChar char="o"/>
            </a:pPr>
            <a:r>
              <a:rPr lang="en">
                <a:solidFill>
                  <a:srgbClr val="000000"/>
                </a:solidFill>
              </a:rPr>
              <a:t>100 complaints from doctors since its inception.</a:t>
            </a:r>
          </a:p>
          <a:p>
            <a:pPr rtl="0" lvl="0">
              <a:lnSpc>
                <a:spcPct val="115000"/>
              </a:lnSpc>
              <a:spcBef>
                <a:spcPts val="400"/>
              </a:spcBef>
              <a:buClr>
                <a:srgbClr val="000000"/>
              </a:buClr>
              <a:buSzPct val="61111"/>
              <a:buFont typeface="Arial"/>
              <a:buNone/>
            </a:pPr>
            <a:r>
              <a:rPr lang="en">
                <a:solidFill>
                  <a:srgbClr val="000000"/>
                </a:solidFill>
              </a:rPr>
              <a:t>•</a:t>
            </a:r>
            <a:r>
              <a:rPr u="sng" lang="en">
                <a:solidFill>
                  <a:schemeClr val="hlink"/>
                </a:solidFill>
                <a:hlinkClick r:id="rId3"/>
              </a:rPr>
              <a:t>http://www.accessrx.com/blog/current-health-news/fda-fails-to-police-drug-medication-ads-effectively-a907/</a:t>
            </a:r>
          </a:p>
          <a:p>
            <a:r>
              <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p:cSld>
    <p:spTree>
      <p:nvGrpSpPr>
        <p:cNvPr id="144" name="Shape 144"/>
        <p:cNvGrpSpPr/>
        <p:nvPr/>
      </p:nvGrpSpPr>
      <p:grpSpPr>
        <a:xfrm>
          <a:off y="0" x="0"/>
          <a:ext cy="0" cx="0"/>
          <a:chOff y="0" x="0"/>
          <a:chExt cy="0" cx="0"/>
        </a:xfrm>
      </p:grpSpPr>
      <p:sp>
        <p:nvSpPr>
          <p:cNvPr id="145" name="Shape 145"/>
          <p:cNvSpPr txBox="1"/>
          <p:nvPr>
            <p:ph type="title"/>
          </p:nvPr>
        </p:nvSpPr>
        <p:spPr>
          <a:xfrm>
            <a:off y="134801" x="457200"/>
            <a:ext cy="1351799" cx="7315499"/>
          </a:xfrm>
          <a:prstGeom prst="rect">
            <a:avLst/>
          </a:prstGeom>
        </p:spPr>
        <p:txBody>
          <a:bodyPr bIns="91425" rIns="91425" lIns="91425" tIns="91425" anchor="b" anchorCtr="0">
            <a:noAutofit/>
          </a:bodyPr>
          <a:lstStyle/>
          <a:p>
            <a:pPr>
              <a:buNone/>
            </a:pPr>
            <a:r>
              <a:rPr lang="en"/>
              <a:t>Amount of Ad Time</a:t>
            </a:r>
          </a:p>
        </p:txBody>
      </p:sp>
      <p:sp>
        <p:nvSpPr>
          <p:cNvPr id="146" name="Shape 146"/>
          <p:cNvSpPr txBox="1"/>
          <p:nvPr>
            <p:ph idx="1" type="body"/>
          </p:nvPr>
        </p:nvSpPr>
        <p:spPr>
          <a:xfrm>
            <a:off y="1704688" x="457200"/>
            <a:ext cy="4840199" cx="8229600"/>
          </a:xfrm>
          <a:prstGeom prst="rect">
            <a:avLst/>
          </a:prstGeom>
        </p:spPr>
        <p:txBody>
          <a:bodyPr bIns="91425" rIns="91425" lIns="91425" tIns="91425" anchor="t" anchorCtr="0">
            <a:noAutofit/>
          </a:bodyPr>
          <a:lstStyle/>
          <a:p/>
        </p:txBody>
      </p:sp>
      <p:sp>
        <p:nvSpPr>
          <p:cNvPr id="147" name="Shape 147"/>
          <p:cNvSpPr/>
          <p:nvPr/>
        </p:nvSpPr>
        <p:spPr>
          <a:xfrm>
            <a:off y="1774075" x="2538125"/>
            <a:ext cy="4840200" cx="4245274"/>
          </a:xfrm>
          <a:prstGeom prst="rect">
            <a:avLst/>
          </a:prstGeom>
          <a:blipFill>
            <a:blip r:embed="rId3"/>
            <a:stretch>
              <a:fillRect/>
            </a:stretch>
          </a:blipFill>
          <a:ln>
            <a:noFill/>
          </a:ln>
        </p:spPr>
      </p:sp>
    </p:spTree>
  </p:cSld>
  <p:clrMapOvr>
    <a:masterClrMapping/>
  </p:clrMapOvr>
  <p:transition spd="slow">
    <p:cut/>
  </p:transition>
</p:sld>
</file>

<file path=ppt/theme/theme1.xml><?xml version="1.0" encoding="utf-8"?>
<a:theme xmlns:a="http://schemas.openxmlformats.org/drawingml/2006/main" xmlns:r="http://schemas.openxmlformats.org/officeDocument/2006/relationships">
  <a:themeElements>
    <a:clrScheme name="Custom 501">
      <a:dk1>
        <a:srgbClr val="000000"/>
      </a:dk1>
      <a:lt1>
        <a:srgbClr val="EFEDE2"/>
      </a:lt1>
      <a:dk2>
        <a:srgbClr val="1F497D"/>
      </a:dk2>
      <a:lt2>
        <a:srgbClr val="FDFFFF"/>
      </a:lt2>
      <a:accent1>
        <a:srgbClr val="4F81BD"/>
      </a:accent1>
      <a:accent2>
        <a:srgbClr val="AB0101"/>
      </a:accent2>
      <a:accent3>
        <a:srgbClr val="86B060"/>
      </a:accent3>
      <a:accent4>
        <a:srgbClr val="7760A0"/>
      </a:accent4>
      <a:accent5>
        <a:srgbClr val="739395"/>
      </a:accent5>
      <a:accent6>
        <a:srgbClr val="968B52"/>
      </a:accent6>
      <a:hlink>
        <a:srgbClr val="336699"/>
      </a:hlink>
      <a:folHlink>
        <a:srgbClr val="969696"/>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typeface="ＭＳ Ｐゴシック" script="Jpan"/>
        <a:font typeface="맑은 고딕" script="Hang"/>
        <a:font typeface="宋体" script="Hans"/>
        <a:font typeface="新細明體" script="Hant"/>
        <a:font typeface="Times New Roman" script="Arab"/>
        <a:font typeface="Times New Roman" script="Hebr"/>
        <a:font typeface="Angsana New" script="Thai"/>
        <a:font typeface="Nyala" script="Ethi"/>
        <a:font typeface="Vrinda" script="Beng"/>
        <a:font typeface="Shruti" script="Gujr"/>
        <a:font typeface="MoolBoran"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Times New Roman" script="Viet"/>
        <a:font typeface="Microsoft Uighur" script="Uigh"/>
      </a:majorFont>
      <a:minorFont>
        <a:latin typeface="Arial"/>
        <a:ea typeface=""/>
        <a:cs typeface=""/>
        <a:font typeface="ＭＳ Ｐゴシック" script="Jpan"/>
        <a:font typeface="맑은 고딕" script="Hang"/>
        <a:font typeface="宋体" script="Hans"/>
        <a:font typeface="新細明體" script="Hant"/>
        <a:font typeface="Arial" script="Arab"/>
        <a:font typeface="Arial" script="Hebr"/>
        <a:font typeface="Cordia New" script="Thai"/>
        <a:font typeface="Nyala" script="Ethi"/>
        <a:font typeface="Vrinda" script="Beng"/>
        <a:font typeface="Shruti" script="Gujr"/>
        <a:font typeface="DaunPenh" script="Khmr"/>
        <a:font typeface="Tunga" script="Knda"/>
        <a:font typeface="Raavi" script="Guru"/>
        <a:font typeface="Euphemia" script="Cans"/>
        <a:font typeface="Plantagenet Cherokee" script="Cher"/>
        <a:font typeface="Microsoft Yi Baiti" script="Yiii"/>
        <a:font typeface="Microsoft Himalaya" script="Tibt"/>
        <a:font typeface="MV Boli" script="Thaa"/>
        <a:font typeface="Mangal" script="Deva"/>
        <a:font typeface="Gautami" script="Telu"/>
        <a:font typeface="Latha" script="Taml"/>
        <a:font typeface="Estrangelo Edessa" script="Syrc"/>
        <a:font typeface="Kalinga" script="Orya"/>
        <a:font typeface="Kartika" script="Mlym"/>
        <a:font typeface="DokChampa" script="Laoo"/>
        <a:font typeface="Iskoola Pota" script="Sinh"/>
        <a:font typeface="Mongolian Baiti" script="Mong"/>
        <a:font typeface="Arial" script="Viet"/>
        <a:font typeface="Microsoft Uighur" script="Uigh"/>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algn="ctr" cap="flat" cmpd="sng">
          <a:solidFill>
            <a:schemeClr val="phClr">
              <a:shade val="95000"/>
              <a:satMod val="105000"/>
            </a:schemeClr>
          </a:solidFill>
          <a:prstDash val="solid"/>
        </a:ln>
        <a:ln w="25400" algn="ctr" cap="flat" cmpd="sng">
          <a:solidFill>
            <a:schemeClr val="phClr"/>
          </a:solidFill>
          <a:prstDash val="solid"/>
        </a:ln>
        <a:ln w="38100" algn="ctr" cap="flat" cmpd="sng">
          <a:solidFill>
            <a:schemeClr val="phClr"/>
          </a:solidFill>
          <a:prstDash val="solid"/>
        </a:ln>
      </a:lnStyleLst>
      <a:effectStyleLst>
        <a:effectStyle>
          <a:effectLst>
            <a:outerShdw rotWithShape="0" dir="5400000" blurRad="40000" dist="20000">
              <a:srgbClr val="000000">
                <a:alpha val="38000"/>
              </a:srgbClr>
            </a:outerShdw>
          </a:effectLst>
        </a:effectStyle>
        <a:effectStyle>
          <a:effectLst>
            <a:outerShdw rotWithShape="0" dir="5400000" blurRad="40000" dist="23000">
              <a:srgbClr val="000000">
                <a:alpha val="35000"/>
              </a:srgbClr>
            </a:outerShdw>
          </a:effectLst>
        </a:effectStyle>
        <a:effectStyle>
          <a:effectLst>
            <a:outerShdw rotWithShape="0" dir="5400000" blurRad="40000" dist="23000">
              <a:srgbClr val="000000">
                <a:alpha val="35000"/>
              </a:srgbClr>
            </a:outerShdw>
          </a:effectLst>
          <a:scene3d>
            <a:camera prst="orthographicFront">
              <a:rot rev="0" lon="0" lat="0"/>
            </a:camera>
            <a:lightRig dir="t" rig="threePt">
              <a:rot rev="1200000" lon="0" lat="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t="-80000" b="180000" r="50000" l="50000"/>
          </a:path>
        </a:gradFill>
        <a:gradFill rotWithShape="1">
          <a:gsLst>
            <a:gs pos="0">
              <a:schemeClr val="phClr">
                <a:tint val="80000"/>
                <a:satMod val="300000"/>
              </a:schemeClr>
            </a:gs>
            <a:gs pos="100000">
              <a:schemeClr val="phClr">
                <a:shade val="30000"/>
                <a:satMod val="200000"/>
              </a:schemeClr>
            </a:gs>
          </a:gsLst>
          <a:path path="circle">
            <a:fillToRect t="50000" b="50000" r="50000" l="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