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3.xml" Type="http://schemas.openxmlformats.org/officeDocument/2006/relationships/slide" Id="rId38"/><Relationship Target="slides/slide32.xml" Type="http://schemas.openxmlformats.org/officeDocument/2006/relationships/slide" Id="rId37"/><Relationship Target="slides/slide14.xml" Type="http://schemas.openxmlformats.org/officeDocument/2006/relationships/slide" Id="rId19"/><Relationship Target="slides/slide31.xml" Type="http://schemas.openxmlformats.org/officeDocument/2006/relationships/slide" Id="rId36"/><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26.xml" Type="http://schemas.openxmlformats.org/officeDocument/2006/relationships/slide" Id="rId31"/><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 name="Shape 35"/>
        <p:cNvGrpSpPr/>
        <p:nvPr/>
      </p:nvGrpSpPr>
      <p:grpSpPr>
        <a:xfrm>
          <a:off y="0" x="0"/>
          <a:ext cy="0" cx="0"/>
          <a:chOff y="0" x="0"/>
          <a:chExt cy="0" cx="0"/>
        </a:xfrm>
      </p:grpSpPr>
      <p:sp>
        <p:nvSpPr>
          <p:cNvPr id="36" name="Shape 36"/>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7" name="Shape 3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6" name="Shape 96"/>
        <p:cNvGrpSpPr/>
        <p:nvPr/>
      </p:nvGrpSpPr>
      <p:grpSpPr>
        <a:xfrm>
          <a:off y="0" x="0"/>
          <a:ext cy="0" cx="0"/>
          <a:chOff y="0" x="0"/>
          <a:chExt cy="0" cx="0"/>
        </a:xfrm>
      </p:grpSpPr>
      <p:sp>
        <p:nvSpPr>
          <p:cNvPr id="97" name="Shape 9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8" name="Shape 9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2" name="Shape 102"/>
        <p:cNvGrpSpPr/>
        <p:nvPr/>
      </p:nvGrpSpPr>
      <p:grpSpPr>
        <a:xfrm>
          <a:off y="0" x="0"/>
          <a:ext cy="0" cx="0"/>
          <a:chOff y="0" x="0"/>
          <a:chExt cy="0" cx="0"/>
        </a:xfrm>
      </p:grpSpPr>
      <p:sp>
        <p:nvSpPr>
          <p:cNvPr id="103" name="Shape 10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4" name="Shape 10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9" name="Shape 109"/>
        <p:cNvGrpSpPr/>
        <p:nvPr/>
      </p:nvGrpSpPr>
      <p:grpSpPr>
        <a:xfrm>
          <a:off y="0" x="0"/>
          <a:ext cy="0" cx="0"/>
          <a:chOff y="0" x="0"/>
          <a:chExt cy="0" cx="0"/>
        </a:xfrm>
      </p:grpSpPr>
      <p:sp>
        <p:nvSpPr>
          <p:cNvPr id="110" name="Shape 11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1" name="Shape 1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0" name="Shape 13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7" name="Shape 13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9" name="Shape 149"/>
        <p:cNvGrpSpPr/>
        <p:nvPr/>
      </p:nvGrpSpPr>
      <p:grpSpPr>
        <a:xfrm>
          <a:off y="0" x="0"/>
          <a:ext cy="0" cx="0"/>
          <a:chOff y="0" x="0"/>
          <a:chExt cy="0" cx="0"/>
        </a:xfrm>
      </p:grpSpPr>
      <p:sp>
        <p:nvSpPr>
          <p:cNvPr id="150" name="Shape 15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1" name="Shape 15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6" name="Shape 156"/>
        <p:cNvGrpSpPr/>
        <p:nvPr/>
      </p:nvGrpSpPr>
      <p:grpSpPr>
        <a:xfrm>
          <a:off y="0" x="0"/>
          <a:ext cy="0" cx="0"/>
          <a:chOff y="0" x="0"/>
          <a:chExt cy="0" cx="0"/>
        </a:xfrm>
      </p:grpSpPr>
      <p:sp>
        <p:nvSpPr>
          <p:cNvPr id="157" name="Shape 15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8" name="Shape 15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 name="Shape 41"/>
        <p:cNvGrpSpPr/>
        <p:nvPr/>
      </p:nvGrpSpPr>
      <p:grpSpPr>
        <a:xfrm>
          <a:off y="0" x="0"/>
          <a:ext cy="0" cx="0"/>
          <a:chOff y="0" x="0"/>
          <a:chExt cy="0" cx="0"/>
        </a:xfrm>
      </p:grpSpPr>
      <p:sp>
        <p:nvSpPr>
          <p:cNvPr id="42" name="Shape 4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3" name="Shape 4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2" name="Shape 162"/>
        <p:cNvGrpSpPr/>
        <p:nvPr/>
      </p:nvGrpSpPr>
      <p:grpSpPr>
        <a:xfrm>
          <a:off y="0" x="0"/>
          <a:ext cy="0" cx="0"/>
          <a:chOff y="0" x="0"/>
          <a:chExt cy="0" cx="0"/>
        </a:xfrm>
      </p:grpSpPr>
      <p:sp>
        <p:nvSpPr>
          <p:cNvPr id="163" name="Shape 16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4" name="Shape 16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9" name="Shape 169"/>
        <p:cNvGrpSpPr/>
        <p:nvPr/>
      </p:nvGrpSpPr>
      <p:grpSpPr>
        <a:xfrm>
          <a:off y="0" x="0"/>
          <a:ext cy="0" cx="0"/>
          <a:chOff y="0" x="0"/>
          <a:chExt cy="0" cx="0"/>
        </a:xfrm>
      </p:grpSpPr>
      <p:sp>
        <p:nvSpPr>
          <p:cNvPr id="170" name="Shape 17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1" name="Shape 17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8" name="Shape 17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4" name="Shape 18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9" name="Shape 189"/>
        <p:cNvGrpSpPr/>
        <p:nvPr/>
      </p:nvGrpSpPr>
      <p:grpSpPr>
        <a:xfrm>
          <a:off y="0" x="0"/>
          <a:ext cy="0" cx="0"/>
          <a:chOff y="0" x="0"/>
          <a:chExt cy="0" cx="0"/>
        </a:xfrm>
      </p:grpSpPr>
      <p:sp>
        <p:nvSpPr>
          <p:cNvPr id="190" name="Shape 19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1" name="Shape 1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7" name="Shape 1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2" name="Shape 202"/>
        <p:cNvGrpSpPr/>
        <p:nvPr/>
      </p:nvGrpSpPr>
      <p:grpSpPr>
        <a:xfrm>
          <a:off y="0" x="0"/>
          <a:ext cy="0" cx="0"/>
          <a:chOff y="0" x="0"/>
          <a:chExt cy="0" cx="0"/>
        </a:xfrm>
      </p:grpSpPr>
      <p:sp>
        <p:nvSpPr>
          <p:cNvPr id="203" name="Shape 20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4" name="Shape 20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8" name="Shape 208"/>
        <p:cNvGrpSpPr/>
        <p:nvPr/>
      </p:nvGrpSpPr>
      <p:grpSpPr>
        <a:xfrm>
          <a:off y="0" x="0"/>
          <a:ext cy="0" cx="0"/>
          <a:chOff y="0" x="0"/>
          <a:chExt cy="0" cx="0"/>
        </a:xfrm>
      </p:grpSpPr>
      <p:sp>
        <p:nvSpPr>
          <p:cNvPr id="209" name="Shape 20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10" name="Shape 21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5" name="Shape 215"/>
        <p:cNvGrpSpPr/>
        <p:nvPr/>
      </p:nvGrpSpPr>
      <p:grpSpPr>
        <a:xfrm>
          <a:off y="0" x="0"/>
          <a:ext cy="0" cx="0"/>
          <a:chOff y="0" x="0"/>
          <a:chExt cy="0" cx="0"/>
        </a:xfrm>
      </p:grpSpPr>
      <p:sp>
        <p:nvSpPr>
          <p:cNvPr id="216" name="Shape 21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17" name="Shape 21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2" name="Shape 222"/>
        <p:cNvGrpSpPr/>
        <p:nvPr/>
      </p:nvGrpSpPr>
      <p:grpSpPr>
        <a:xfrm>
          <a:off y="0" x="0"/>
          <a:ext cy="0" cx="0"/>
          <a:chOff y="0" x="0"/>
          <a:chExt cy="0" cx="0"/>
        </a:xfrm>
      </p:grpSpPr>
      <p:sp>
        <p:nvSpPr>
          <p:cNvPr id="223" name="Shape 22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24" name="Shape 22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 name="Shape 47"/>
        <p:cNvGrpSpPr/>
        <p:nvPr/>
      </p:nvGrpSpPr>
      <p:grpSpPr>
        <a:xfrm>
          <a:off y="0" x="0"/>
          <a:ext cy="0" cx="0"/>
          <a:chOff y="0" x="0"/>
          <a:chExt cy="0" cx="0"/>
        </a:xfrm>
      </p:grpSpPr>
      <p:sp>
        <p:nvSpPr>
          <p:cNvPr id="48" name="Shape 4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9" name="Shape 4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8" name="Shape 228"/>
        <p:cNvGrpSpPr/>
        <p:nvPr/>
      </p:nvGrpSpPr>
      <p:grpSpPr>
        <a:xfrm>
          <a:off y="0" x="0"/>
          <a:ext cy="0" cx="0"/>
          <a:chOff y="0" x="0"/>
          <a:chExt cy="0" cx="0"/>
        </a:xfrm>
      </p:grpSpPr>
      <p:sp>
        <p:nvSpPr>
          <p:cNvPr id="229" name="Shape 22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30" name="Shape 23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4" name="Shape 234"/>
        <p:cNvGrpSpPr/>
        <p:nvPr/>
      </p:nvGrpSpPr>
      <p:grpSpPr>
        <a:xfrm>
          <a:off y="0" x="0"/>
          <a:ext cy="0" cx="0"/>
          <a:chOff y="0" x="0"/>
          <a:chExt cy="0" cx="0"/>
        </a:xfrm>
      </p:grpSpPr>
      <p:sp>
        <p:nvSpPr>
          <p:cNvPr id="235" name="Shape 23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36" name="Shape 23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0" name="Shape 240"/>
        <p:cNvGrpSpPr/>
        <p:nvPr/>
      </p:nvGrpSpPr>
      <p:grpSpPr>
        <a:xfrm>
          <a:off y="0" x="0"/>
          <a:ext cy="0" cx="0"/>
          <a:chOff y="0" x="0"/>
          <a:chExt cy="0" cx="0"/>
        </a:xfrm>
      </p:grpSpPr>
      <p:sp>
        <p:nvSpPr>
          <p:cNvPr id="241" name="Shape 24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42" name="Shape 24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5" name="Shape 245"/>
        <p:cNvGrpSpPr/>
        <p:nvPr/>
      </p:nvGrpSpPr>
      <p:grpSpPr>
        <a:xfrm>
          <a:off y="0" x="0"/>
          <a:ext cy="0" cx="0"/>
          <a:chOff y="0" x="0"/>
          <a:chExt cy="0" cx="0"/>
        </a:xfrm>
      </p:grpSpPr>
      <p:sp>
        <p:nvSpPr>
          <p:cNvPr id="246" name="Shape 24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47" name="Shape 24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2" name="Shape 52"/>
        <p:cNvGrpSpPr/>
        <p:nvPr/>
      </p:nvGrpSpPr>
      <p:grpSpPr>
        <a:xfrm>
          <a:off y="0" x="0"/>
          <a:ext cy="0" cx="0"/>
          <a:chOff y="0" x="0"/>
          <a:chExt cy="0" cx="0"/>
        </a:xfrm>
      </p:grpSpPr>
      <p:sp>
        <p:nvSpPr>
          <p:cNvPr id="53" name="Shape 5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4" name="Shape 5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 name="Shape 57"/>
        <p:cNvGrpSpPr/>
        <p:nvPr/>
      </p:nvGrpSpPr>
      <p:grpSpPr>
        <a:xfrm>
          <a:off y="0" x="0"/>
          <a:ext cy="0" cx="0"/>
          <a:chOff y="0" x="0"/>
          <a:chExt cy="0" cx="0"/>
        </a:xfrm>
      </p:grpSpPr>
      <p:sp>
        <p:nvSpPr>
          <p:cNvPr id="58" name="Shape 5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9" name="Shape 5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3" name="Shape 63"/>
        <p:cNvGrpSpPr/>
        <p:nvPr/>
      </p:nvGrpSpPr>
      <p:grpSpPr>
        <a:xfrm>
          <a:off y="0" x="0"/>
          <a:ext cy="0" cx="0"/>
          <a:chOff y="0" x="0"/>
          <a:chExt cy="0" cx="0"/>
        </a:xfrm>
      </p:grpSpPr>
      <p:sp>
        <p:nvSpPr>
          <p:cNvPr id="64" name="Shape 6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5" name="Shape 6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6" name="Shape 76"/>
        <p:cNvGrpSpPr/>
        <p:nvPr/>
      </p:nvGrpSpPr>
      <p:grpSpPr>
        <a:xfrm>
          <a:off y="0" x="0"/>
          <a:ext cy="0" cx="0"/>
          <a:chOff y="0" x="0"/>
          <a:chExt cy="0" cx="0"/>
        </a:xfrm>
      </p:grpSpPr>
      <p:sp>
        <p:nvSpPr>
          <p:cNvPr id="77" name="Shape 7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8" name="Shape 7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3" name="Shape 83"/>
        <p:cNvGrpSpPr/>
        <p:nvPr/>
      </p:nvGrpSpPr>
      <p:grpSpPr>
        <a:xfrm>
          <a:off y="0" x="0"/>
          <a:ext cy="0" cx="0"/>
          <a:chOff y="0" x="0"/>
          <a:chExt cy="0" cx="0"/>
        </a:xfrm>
      </p:grpSpPr>
      <p:sp>
        <p:nvSpPr>
          <p:cNvPr id="84" name="Shape 8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5" name="Shape 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2" name="Shape 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7" name="Shape 7"/>
        <p:cNvGrpSpPr/>
        <p:nvPr/>
      </p:nvGrpSpPr>
      <p:grpSpPr>
        <a:xfrm>
          <a:off y="0" x="0"/>
          <a:ext cy="0" cx="0"/>
          <a:chOff y="0" x="0"/>
          <a:chExt cy="0" cx="0"/>
        </a:xfrm>
      </p:grpSpPr>
      <p:sp>
        <p:nvSpPr>
          <p:cNvPr id="8" name="Shape 8"/>
          <p:cNvSpPr/>
          <p:nvPr/>
        </p:nvSpPr>
        <p:spPr>
          <a:xfrm>
            <a:off y="0" x="0"/>
            <a:ext cy="4691399" cx="9144000"/>
          </a:xfrm>
          <a:prstGeom prst="rect">
            <a:avLst/>
          </a:prstGeom>
          <a:solidFill>
            <a:schemeClr val="dk2"/>
          </a:solidFill>
          <a:ln>
            <a:noFill/>
          </a:ln>
        </p:spPr>
        <p:txBody>
          <a:bodyPr bIns="45700" rIns="91425" lIns="91425" tIns="45700" anchor="ctr" anchorCtr="0">
            <a:noAutofit/>
          </a:bodyPr>
          <a:lstStyle/>
          <a:p/>
        </p:txBody>
      </p:sp>
      <p:cxnSp>
        <p:nvCxnSpPr>
          <p:cNvPr id="9" name="Shape 9"/>
          <p:cNvCxnSpPr/>
          <p:nvPr/>
        </p:nvCxnSpPr>
        <p:spPr>
          <a:xfrm>
            <a:off y="4662139" x="0"/>
            <a:ext cy="0" cx="9144000"/>
          </a:xfrm>
          <a:prstGeom prst="straightConnector1">
            <a:avLst/>
          </a:prstGeom>
          <a:noFill/>
          <a:ln w="57150" cap="flat">
            <a:solidFill>
              <a:srgbClr val="000000">
                <a:alpha val="14901"/>
              </a:srgbClr>
            </a:solidFill>
            <a:prstDash val="solid"/>
            <a:round/>
            <a:headEnd w="med" len="med" type="none"/>
            <a:tailEnd w="med" len="med" type="none"/>
          </a:ln>
        </p:spPr>
      </p:cxnSp>
      <p:sp>
        <p:nvSpPr>
          <p:cNvPr id="10" name="Shape 10"/>
          <p:cNvSpPr txBox="1"/>
          <p:nvPr>
            <p:ph type="ctrTitle"/>
          </p:nvPr>
        </p:nvSpPr>
        <p:spPr>
          <a:xfrm>
            <a:off y="2490375" x="685800"/>
            <a:ext cy="2198400" cx="7772400"/>
          </a:xfrm>
          <a:prstGeom prst="rect">
            <a:avLst/>
          </a:prstGeom>
          <a:noFill/>
          <a:ln>
            <a:noFill/>
          </a:ln>
        </p:spPr>
        <p:txBody>
          <a:bodyPr bIns="91425" rIns="91425" lIns="91425" tIns="91425" anchor="b" anchorCtr="0"/>
          <a:lstStyle>
            <a:lvl1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1pPr>
            <a:lvl2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2pPr>
            <a:lvl3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3pPr>
            <a:lvl4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4pPr>
            <a:lvl5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5pPr>
            <a:lvl6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6pPr>
            <a:lvl7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7pPr>
            <a:lvl8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8pPr>
            <a:lvl9pPr algn="l" rtl="0" indent="457200" marL="0">
              <a:spcBef>
                <a:spcPts val="0"/>
              </a:spcBef>
              <a:buClr>
                <a:schemeClr val="lt1"/>
              </a:buClr>
              <a:buSzPct val="100000"/>
              <a:buFont typeface="Arial"/>
              <a:buNone/>
              <a:defRPr strike="noStrike" u="none" b="1" cap="none" baseline="0" sz="7200" i="0">
                <a:solidFill>
                  <a:schemeClr val="lt1"/>
                </a:solidFill>
                <a:latin typeface="Arial"/>
                <a:ea typeface="Arial"/>
                <a:cs typeface="Arial"/>
                <a:sym typeface="Arial"/>
              </a:defRPr>
            </a:lvl9pPr>
          </a:lstStyle>
          <a:p/>
        </p:txBody>
      </p:sp>
      <p:sp>
        <p:nvSpPr>
          <p:cNvPr id="11" name="Shape 11"/>
          <p:cNvSpPr txBox="1"/>
          <p:nvPr>
            <p:ph idx="1" type="subTitle"/>
          </p:nvPr>
        </p:nvSpPr>
        <p:spPr>
          <a:xfrm>
            <a:off y="4836035" x="685800"/>
            <a:ext cy="1032599" cx="7772400"/>
          </a:xfrm>
          <a:prstGeom prst="rect">
            <a:avLst/>
          </a:prstGeom>
          <a:noFill/>
          <a:ln>
            <a:noFill/>
          </a:ln>
        </p:spPr>
        <p:txBody>
          <a:bodyPr bIns="91425" rIns="91425" lIns="91425" tIns="91425" anchor="t" anchorCtr="0"/>
          <a:lstStyle>
            <a:lvl1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1pPr>
            <a:lvl2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2pPr>
            <a:lvl3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3pPr>
            <a:lvl4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4pPr>
            <a:lvl5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5pPr>
            <a:lvl6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6pPr>
            <a:lvl7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7pPr>
            <a:lvl8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8pPr>
            <a:lvl9pPr algn="l" rtl="0" indent="190500" marL="0">
              <a:spcBef>
                <a:spcPts val="0"/>
              </a:spcBef>
              <a:buClr>
                <a:schemeClr val="dk2"/>
              </a:buClr>
              <a:buSzPct val="100000"/>
              <a:buFont typeface="Arial"/>
              <a:buNone/>
              <a:defRPr strike="noStrike" u="none" b="0" cap="none" baseline="0" sz="3000" i="0">
                <a:solidFill>
                  <a:schemeClr val="dk2"/>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12" name="Shape 12"/>
        <p:cNvGrpSpPr/>
        <p:nvPr/>
      </p:nvGrpSpPr>
      <p:grpSpPr>
        <a:xfrm>
          <a:off y="0" x="0"/>
          <a:ext cy="0" cx="0"/>
          <a:chOff y="0" x="0"/>
          <a:chExt cy="0" cx="0"/>
        </a:xfrm>
      </p:grpSpPr>
      <p:sp>
        <p:nvSpPr>
          <p:cNvPr id="13" name="Shape 13"/>
          <p:cNvSpPr/>
          <p:nvPr/>
        </p:nvSpPr>
        <p:spPr>
          <a:xfrm>
            <a:off y="0" x="0"/>
            <a:ext cy="1532999" cx="9144000"/>
          </a:xfrm>
          <a:prstGeom prst="rect">
            <a:avLst/>
          </a:prstGeom>
          <a:solidFill>
            <a:srgbClr val="2388DB"/>
          </a:solidFill>
          <a:ln>
            <a:noFill/>
          </a:ln>
        </p:spPr>
        <p:txBody>
          <a:bodyPr bIns="45700" rIns="91425" lIns="91425" tIns="45700" anchor="ctr" anchorCtr="0">
            <a:noAutofit/>
          </a:bodyPr>
          <a:lstStyle/>
          <a:p/>
        </p:txBody>
      </p:sp>
      <p:cxnSp>
        <p:nvCxnSpPr>
          <p:cNvPr id="14" name="Shape 14"/>
          <p:cNvCxnSpPr/>
          <p:nvPr/>
        </p:nvCxnSpPr>
        <p:spPr>
          <a:xfrm>
            <a:off y="1503833" x="0"/>
            <a:ext cy="0" cx="9144000"/>
          </a:xfrm>
          <a:prstGeom prst="straightConnector1">
            <a:avLst/>
          </a:prstGeom>
          <a:noFill/>
          <a:ln w="57150" cap="flat">
            <a:solidFill>
              <a:srgbClr val="000000">
                <a:alpha val="14901"/>
              </a:srgbClr>
            </a:solidFill>
            <a:prstDash val="solid"/>
            <a:round/>
            <a:headEnd w="med" len="med" type="none"/>
            <a:tailEnd w="med" len="med" type="none"/>
          </a:ln>
        </p:spPr>
      </p:cxnSp>
      <p:sp>
        <p:nvSpPr>
          <p:cNvPr id="15" name="Shape 15"/>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defRPr sz="3600"/>
            </a:lvl1pPr>
            <a:lvl2pPr rtl="0">
              <a:defRPr sz="3600"/>
            </a:lvl2pPr>
            <a:lvl3pPr rtl="0">
              <a:defRPr sz="3600"/>
            </a:lvl3pPr>
            <a:lvl4pPr rtl="0">
              <a:defRPr sz="3600"/>
            </a:lvl4pPr>
            <a:lvl5pPr rtl="0">
              <a:defRPr sz="3600"/>
            </a:lvl5pPr>
            <a:lvl6pPr rtl="0">
              <a:defRPr sz="3600"/>
            </a:lvl6pPr>
            <a:lvl7pPr rtl="0">
              <a:defRPr sz="3600"/>
            </a:lvl7pPr>
            <a:lvl8pPr rtl="0">
              <a:defRPr sz="3600"/>
            </a:lvl8pPr>
            <a:lvl9pPr rtl="0">
              <a:defRPr sz="3600"/>
            </a:lvl9pPr>
          </a:lstStyle>
          <a:p/>
        </p:txBody>
      </p:sp>
      <p:sp>
        <p:nvSpPr>
          <p:cNvPr id="16" name="Shape 16"/>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17" name="Shape 17"/>
        <p:cNvGrpSpPr/>
        <p:nvPr/>
      </p:nvGrpSpPr>
      <p:grpSpPr>
        <a:xfrm>
          <a:off y="0" x="0"/>
          <a:ext cy="0" cx="0"/>
          <a:chOff y="0" x="0"/>
          <a:chExt cy="0" cx="0"/>
        </a:xfrm>
      </p:grpSpPr>
      <p:sp>
        <p:nvSpPr>
          <p:cNvPr id="18" name="Shape 18"/>
          <p:cNvSpPr/>
          <p:nvPr/>
        </p:nvSpPr>
        <p:spPr>
          <a:xfrm>
            <a:off y="0" x="0"/>
            <a:ext cy="1532999" cx="9144000"/>
          </a:xfrm>
          <a:prstGeom prst="rect">
            <a:avLst/>
          </a:prstGeom>
          <a:solidFill>
            <a:schemeClr val="dk2"/>
          </a:solidFill>
          <a:ln>
            <a:noFill/>
          </a:ln>
        </p:spPr>
        <p:txBody>
          <a:bodyPr bIns="45700" rIns="91425" lIns="91425" tIns="45700" anchor="ctr" anchorCtr="0">
            <a:noAutofit/>
          </a:bodyPr>
          <a:lstStyle/>
          <a:p/>
        </p:txBody>
      </p:sp>
      <p:cxnSp>
        <p:nvCxnSpPr>
          <p:cNvPr id="19" name="Shape 19"/>
          <p:cNvCxnSpPr/>
          <p:nvPr/>
        </p:nvCxnSpPr>
        <p:spPr>
          <a:xfrm>
            <a:off y="1503833" x="0"/>
            <a:ext cy="0" cx="9144000"/>
          </a:xfrm>
          <a:prstGeom prst="straightConnector1">
            <a:avLst/>
          </a:prstGeom>
          <a:noFill/>
          <a:ln w="57150" cap="flat">
            <a:solidFill>
              <a:srgbClr val="000000">
                <a:alpha val="14901"/>
              </a:srgbClr>
            </a:solidFill>
            <a:prstDash val="solid"/>
            <a:round/>
            <a:headEnd w="med" len="med" type="none"/>
            <a:tailEnd w="med" len="med" type="none"/>
          </a:ln>
        </p:spPr>
      </p:cxnSp>
      <p:sp>
        <p:nvSpPr>
          <p:cNvPr id="20" name="Shape 20"/>
          <p:cNvSpPr txBox="1"/>
          <p:nvPr>
            <p:ph type="title"/>
          </p:nvPr>
        </p:nvSpPr>
        <p:spPr>
          <a:xfrm>
            <a:off y="274637" x="457200"/>
            <a:ext cy="1143000" cx="8229600"/>
          </a:xfrm>
          <a:prstGeom prst="rect">
            <a:avLst/>
          </a:prstGeom>
          <a:noFill/>
          <a:ln>
            <a:noFill/>
          </a:ln>
        </p:spPr>
        <p:txBody>
          <a:bodyPr bIns="91425" rIns="91425" lIns="91425" tIns="91425" anchor="b" anchorCtr="0"/>
          <a:lstStyle>
            <a:lvl1pPr algn="l" rtl="0">
              <a:spcBef>
                <a:spcPts val="0"/>
              </a:spcBef>
              <a:buSzPct val="100000"/>
              <a:buFont typeface="Arial"/>
              <a:buNone/>
              <a:defRPr b="1" sz="3600">
                <a:solidFill>
                  <a:schemeClr val="lt1"/>
                </a:solidFill>
                <a:latin typeface="Arial"/>
                <a:ea typeface="Arial"/>
                <a:cs typeface="Arial"/>
                <a:sym typeface="Arial"/>
              </a:defRPr>
            </a:lvl1pPr>
            <a:lvl2pPr algn="l" rtl="0">
              <a:spcBef>
                <a:spcPts val="0"/>
              </a:spcBef>
              <a:buSzPct val="100000"/>
              <a:buFont typeface="Arial"/>
              <a:buNone/>
              <a:defRPr b="1" sz="3600">
                <a:solidFill>
                  <a:schemeClr val="lt1"/>
                </a:solidFill>
                <a:latin typeface="Arial"/>
                <a:ea typeface="Arial"/>
                <a:cs typeface="Arial"/>
                <a:sym typeface="Arial"/>
              </a:defRPr>
            </a:lvl2pPr>
            <a:lvl3pPr algn="l" rtl="0">
              <a:spcBef>
                <a:spcPts val="0"/>
              </a:spcBef>
              <a:buSzPct val="100000"/>
              <a:buFont typeface="Arial"/>
              <a:buNone/>
              <a:defRPr b="1" sz="3600">
                <a:solidFill>
                  <a:schemeClr val="lt1"/>
                </a:solidFill>
                <a:latin typeface="Arial"/>
                <a:ea typeface="Arial"/>
                <a:cs typeface="Arial"/>
                <a:sym typeface="Arial"/>
              </a:defRPr>
            </a:lvl3pPr>
            <a:lvl4pPr algn="l" rtl="0">
              <a:spcBef>
                <a:spcPts val="0"/>
              </a:spcBef>
              <a:buSzPct val="100000"/>
              <a:buFont typeface="Arial"/>
              <a:buNone/>
              <a:defRPr b="1" sz="3600">
                <a:solidFill>
                  <a:schemeClr val="lt1"/>
                </a:solidFill>
                <a:latin typeface="Arial"/>
                <a:ea typeface="Arial"/>
                <a:cs typeface="Arial"/>
                <a:sym typeface="Arial"/>
              </a:defRPr>
            </a:lvl4pPr>
            <a:lvl5pPr algn="l" rtl="0">
              <a:spcBef>
                <a:spcPts val="0"/>
              </a:spcBef>
              <a:buSzPct val="100000"/>
              <a:buFont typeface="Arial"/>
              <a:buNone/>
              <a:defRPr b="1" sz="3600">
                <a:solidFill>
                  <a:schemeClr val="lt1"/>
                </a:solidFill>
                <a:latin typeface="Arial"/>
                <a:ea typeface="Arial"/>
                <a:cs typeface="Arial"/>
                <a:sym typeface="Arial"/>
              </a:defRPr>
            </a:lvl5pPr>
            <a:lvl6pPr algn="l" rtl="0">
              <a:spcBef>
                <a:spcPts val="0"/>
              </a:spcBef>
              <a:buSzPct val="100000"/>
              <a:buFont typeface="Arial"/>
              <a:buNone/>
              <a:defRPr b="1" sz="3600">
                <a:solidFill>
                  <a:schemeClr val="lt1"/>
                </a:solidFill>
                <a:latin typeface="Arial"/>
                <a:ea typeface="Arial"/>
                <a:cs typeface="Arial"/>
                <a:sym typeface="Arial"/>
              </a:defRPr>
            </a:lvl6pPr>
            <a:lvl7pPr algn="l" rtl="0">
              <a:spcBef>
                <a:spcPts val="0"/>
              </a:spcBef>
              <a:buSzPct val="100000"/>
              <a:buFont typeface="Arial"/>
              <a:buNone/>
              <a:defRPr b="1" sz="3600">
                <a:solidFill>
                  <a:schemeClr val="lt1"/>
                </a:solidFill>
                <a:latin typeface="Arial"/>
                <a:ea typeface="Arial"/>
                <a:cs typeface="Arial"/>
                <a:sym typeface="Arial"/>
              </a:defRPr>
            </a:lvl7pPr>
            <a:lvl8pPr algn="l" rtl="0">
              <a:spcBef>
                <a:spcPts val="0"/>
              </a:spcBef>
              <a:buSzPct val="100000"/>
              <a:buFont typeface="Arial"/>
              <a:buNone/>
              <a:defRPr b="1" sz="3600">
                <a:solidFill>
                  <a:schemeClr val="lt1"/>
                </a:solidFill>
                <a:latin typeface="Arial"/>
                <a:ea typeface="Arial"/>
                <a:cs typeface="Arial"/>
                <a:sym typeface="Arial"/>
              </a:defRPr>
            </a:lvl8pPr>
            <a:lvl9pPr algn="l" rtl="0">
              <a:spcBef>
                <a:spcPts val="0"/>
              </a:spcBef>
              <a:buSzPct val="100000"/>
              <a:buFont typeface="Arial"/>
              <a:buNone/>
              <a:defRPr b="1" sz="3600">
                <a:solidFill>
                  <a:schemeClr val="lt1"/>
                </a:solidFill>
                <a:latin typeface="Arial"/>
                <a:ea typeface="Arial"/>
                <a:cs typeface="Arial"/>
                <a:sym typeface="Arial"/>
              </a:defRPr>
            </a:lvl9pPr>
          </a:lstStyle>
          <a:p/>
        </p:txBody>
      </p:sp>
      <p:sp>
        <p:nvSpPr>
          <p:cNvPr id="21" name="Shape 21"/>
          <p:cNvSpPr txBox="1"/>
          <p:nvPr>
            <p:ph idx="1" type="body"/>
          </p:nvPr>
        </p:nvSpPr>
        <p:spPr>
          <a:xfrm>
            <a:off y="1600200" x="457200"/>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id="22" name="Shape 22"/>
          <p:cNvSpPr txBox="1"/>
          <p:nvPr>
            <p:ph idx="2" type="body"/>
          </p:nvPr>
        </p:nvSpPr>
        <p:spPr>
          <a:xfrm>
            <a:off y="1600200" x="4692273"/>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23" name="Shape 23"/>
        <p:cNvGrpSpPr/>
        <p:nvPr/>
      </p:nvGrpSpPr>
      <p:grpSpPr>
        <a:xfrm>
          <a:off y="0" x="0"/>
          <a:ext cy="0" cx="0"/>
          <a:chOff y="0" x="0"/>
          <a:chExt cy="0" cx="0"/>
        </a:xfrm>
      </p:grpSpPr>
      <p:sp>
        <p:nvSpPr>
          <p:cNvPr id="24" name="Shape 24"/>
          <p:cNvSpPr/>
          <p:nvPr/>
        </p:nvSpPr>
        <p:spPr>
          <a:xfrm>
            <a:off y="0" x="0"/>
            <a:ext cy="1532999" cx="9144000"/>
          </a:xfrm>
          <a:prstGeom prst="rect">
            <a:avLst/>
          </a:prstGeom>
          <a:solidFill>
            <a:srgbClr val="2388DB"/>
          </a:solidFill>
          <a:ln>
            <a:noFill/>
          </a:ln>
        </p:spPr>
        <p:txBody>
          <a:bodyPr bIns="45700" rIns="91425" lIns="91425" tIns="45700" anchor="ctr" anchorCtr="0">
            <a:noAutofit/>
          </a:bodyPr>
          <a:lstStyle/>
          <a:p/>
        </p:txBody>
      </p:sp>
      <p:cxnSp>
        <p:nvCxnSpPr>
          <p:cNvPr id="25" name="Shape 25"/>
          <p:cNvCxnSpPr/>
          <p:nvPr/>
        </p:nvCxnSpPr>
        <p:spPr>
          <a:xfrm>
            <a:off y="1503833" x="0"/>
            <a:ext cy="0" cx="9144000"/>
          </a:xfrm>
          <a:prstGeom prst="straightConnector1">
            <a:avLst/>
          </a:prstGeom>
          <a:noFill/>
          <a:ln w="57150" cap="flat">
            <a:solidFill>
              <a:srgbClr val="000000">
                <a:alpha val="14901"/>
              </a:srgbClr>
            </a:solidFill>
            <a:prstDash val="solid"/>
            <a:round/>
            <a:headEnd w="med" len="med" type="none"/>
            <a:tailEnd w="med" len="med" type="none"/>
          </a:ln>
        </p:spPr>
      </p:cxnSp>
      <p:sp>
        <p:nvSpPr>
          <p:cNvPr id="26" name="Shape 26"/>
          <p:cNvSpPr txBox="1"/>
          <p:nvPr>
            <p:ph type="title"/>
          </p:nvPr>
        </p:nvSpPr>
        <p:spPr>
          <a:xfrm>
            <a:off y="274637" x="457200"/>
            <a:ext cy="1143000" cx="8229600"/>
          </a:xfrm>
          <a:prstGeom prst="rect">
            <a:avLst/>
          </a:prstGeom>
          <a:noFill/>
          <a:ln>
            <a:noFill/>
          </a:ln>
        </p:spPr>
        <p:txBody>
          <a:bodyPr bIns="91425" rIns="91425" lIns="91425" tIns="91425" anchor="b" anchorCtr="0"/>
          <a:lstStyle>
            <a:lvl1pPr algn="l" rtl="0">
              <a:spcBef>
                <a:spcPts val="0"/>
              </a:spcBef>
              <a:buSzPct val="100000"/>
              <a:buFont typeface="Arial"/>
              <a:buNone/>
              <a:defRPr b="1" sz="3600">
                <a:solidFill>
                  <a:schemeClr val="lt1"/>
                </a:solidFill>
                <a:latin typeface="Arial"/>
                <a:ea typeface="Arial"/>
                <a:cs typeface="Arial"/>
                <a:sym typeface="Arial"/>
              </a:defRPr>
            </a:lvl1pPr>
            <a:lvl2pPr algn="l" rtl="0">
              <a:spcBef>
                <a:spcPts val="0"/>
              </a:spcBef>
              <a:buSzPct val="100000"/>
              <a:buFont typeface="Arial"/>
              <a:buNone/>
              <a:defRPr b="1" sz="3600">
                <a:solidFill>
                  <a:schemeClr val="lt1"/>
                </a:solidFill>
                <a:latin typeface="Arial"/>
                <a:ea typeface="Arial"/>
                <a:cs typeface="Arial"/>
                <a:sym typeface="Arial"/>
              </a:defRPr>
            </a:lvl2pPr>
            <a:lvl3pPr algn="l" rtl="0">
              <a:spcBef>
                <a:spcPts val="0"/>
              </a:spcBef>
              <a:buSzPct val="100000"/>
              <a:buFont typeface="Arial"/>
              <a:buNone/>
              <a:defRPr b="1" sz="3600">
                <a:solidFill>
                  <a:schemeClr val="lt1"/>
                </a:solidFill>
                <a:latin typeface="Arial"/>
                <a:ea typeface="Arial"/>
                <a:cs typeface="Arial"/>
                <a:sym typeface="Arial"/>
              </a:defRPr>
            </a:lvl3pPr>
            <a:lvl4pPr algn="l" rtl="0">
              <a:spcBef>
                <a:spcPts val="0"/>
              </a:spcBef>
              <a:buSzPct val="100000"/>
              <a:buFont typeface="Arial"/>
              <a:buNone/>
              <a:defRPr b="1" sz="3600">
                <a:solidFill>
                  <a:schemeClr val="lt1"/>
                </a:solidFill>
                <a:latin typeface="Arial"/>
                <a:ea typeface="Arial"/>
                <a:cs typeface="Arial"/>
                <a:sym typeface="Arial"/>
              </a:defRPr>
            </a:lvl4pPr>
            <a:lvl5pPr algn="l" rtl="0">
              <a:spcBef>
                <a:spcPts val="0"/>
              </a:spcBef>
              <a:buSzPct val="100000"/>
              <a:buFont typeface="Arial"/>
              <a:buNone/>
              <a:defRPr b="1" sz="3600">
                <a:solidFill>
                  <a:schemeClr val="lt1"/>
                </a:solidFill>
                <a:latin typeface="Arial"/>
                <a:ea typeface="Arial"/>
                <a:cs typeface="Arial"/>
                <a:sym typeface="Arial"/>
              </a:defRPr>
            </a:lvl5pPr>
            <a:lvl6pPr algn="l" rtl="0">
              <a:spcBef>
                <a:spcPts val="0"/>
              </a:spcBef>
              <a:buSzPct val="100000"/>
              <a:buFont typeface="Arial"/>
              <a:buNone/>
              <a:defRPr b="1" sz="3600">
                <a:solidFill>
                  <a:schemeClr val="lt1"/>
                </a:solidFill>
                <a:latin typeface="Arial"/>
                <a:ea typeface="Arial"/>
                <a:cs typeface="Arial"/>
                <a:sym typeface="Arial"/>
              </a:defRPr>
            </a:lvl6pPr>
            <a:lvl7pPr algn="l" rtl="0">
              <a:spcBef>
                <a:spcPts val="0"/>
              </a:spcBef>
              <a:buSzPct val="100000"/>
              <a:buFont typeface="Arial"/>
              <a:buNone/>
              <a:defRPr b="1" sz="3600">
                <a:solidFill>
                  <a:schemeClr val="lt1"/>
                </a:solidFill>
                <a:latin typeface="Arial"/>
                <a:ea typeface="Arial"/>
                <a:cs typeface="Arial"/>
                <a:sym typeface="Arial"/>
              </a:defRPr>
            </a:lvl7pPr>
            <a:lvl8pPr algn="l" rtl="0">
              <a:spcBef>
                <a:spcPts val="0"/>
              </a:spcBef>
              <a:buSzPct val="100000"/>
              <a:buFont typeface="Arial"/>
              <a:buNone/>
              <a:defRPr b="1" sz="3600">
                <a:solidFill>
                  <a:schemeClr val="lt1"/>
                </a:solidFill>
                <a:latin typeface="Arial"/>
                <a:ea typeface="Arial"/>
                <a:cs typeface="Arial"/>
                <a:sym typeface="Arial"/>
              </a:defRPr>
            </a:lvl8pPr>
            <a:lvl9pPr algn="l" rtl="0">
              <a:spcBef>
                <a:spcPts val="0"/>
              </a:spcBef>
              <a:buSzPct val="100000"/>
              <a:buFont typeface="Arial"/>
              <a:buNone/>
              <a:defRPr b="1" sz="3600">
                <a:solidFill>
                  <a:schemeClr val="lt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27" name="Shape 27"/>
        <p:cNvGrpSpPr/>
        <p:nvPr/>
      </p:nvGrpSpPr>
      <p:grpSpPr>
        <a:xfrm>
          <a:off y="0" x="0"/>
          <a:ext cy="0" cx="0"/>
          <a:chOff y="0" x="0"/>
          <a:chExt cy="0" cx="0"/>
        </a:xfrm>
      </p:grpSpPr>
      <p:sp>
        <p:nvSpPr>
          <p:cNvPr id="28" name="Shape 28"/>
          <p:cNvSpPr txBox="1"/>
          <p:nvPr>
            <p:ph idx="1" type="body"/>
          </p:nvPr>
        </p:nvSpPr>
        <p:spPr>
          <a:xfrm>
            <a:off y="5875078" x="457200"/>
            <a:ext cy="692700" cx="8229600"/>
          </a:xfrm>
          <a:prstGeom prst="rect">
            <a:avLst/>
          </a:prstGeom>
          <a:noFill/>
          <a:ln>
            <a:noFill/>
          </a:ln>
        </p:spPr>
        <p:txBody>
          <a:bodyPr bIns="91425" rIns="91425" lIns="91425" tIns="91425" anchor="t" anchorCtr="0"/>
          <a:lstStyle>
            <a:lvl1pPr algn="l" rtl="0" indent="-285750" marL="285750">
              <a:lnSpc>
                <a:spcPct val="100000"/>
              </a:lnSpc>
              <a:spcBef>
                <a:spcPts val="0"/>
              </a:spcBef>
              <a:spcAft>
                <a:spcPts val="0"/>
              </a:spcAft>
              <a:buClr>
                <a:schemeClr val="dk2"/>
              </a:buClr>
              <a:buSzPct val="166666"/>
              <a:buFont typeface="Arial"/>
              <a:buChar char="•"/>
              <a:defRPr b="0" sz="1800">
                <a:solidFill>
                  <a:schemeClr val="dk2"/>
                </a:solidFill>
              </a:defRPr>
            </a:lvl1pPr>
            <a:lvl2pPr algn="l" rtl="0" indent="-285750" marL="285750">
              <a:lnSpc>
                <a:spcPct val="100000"/>
              </a:lnSpc>
              <a:spcBef>
                <a:spcPts val="0"/>
              </a:spcBef>
              <a:spcAft>
                <a:spcPts val="0"/>
              </a:spcAft>
              <a:buClr>
                <a:schemeClr val="dk2"/>
              </a:buClr>
              <a:buSzPct val="100000"/>
              <a:buFont typeface="Courier New"/>
              <a:buChar char="o"/>
              <a:defRPr b="0" sz="1800">
                <a:solidFill>
                  <a:schemeClr val="dk2"/>
                </a:solidFill>
              </a:defRPr>
            </a:lvl2pPr>
            <a:lvl3pPr algn="l" rtl="0" indent="-285750" marL="285750">
              <a:lnSpc>
                <a:spcPct val="100000"/>
              </a:lnSpc>
              <a:spcBef>
                <a:spcPts val="0"/>
              </a:spcBef>
              <a:spcAft>
                <a:spcPts val="0"/>
              </a:spcAft>
              <a:buClr>
                <a:schemeClr val="dk2"/>
              </a:buClr>
              <a:buSzPct val="100000"/>
              <a:buFont typeface="Wingdings"/>
              <a:buChar char="§"/>
              <a:defRPr b="0" sz="1800">
                <a:solidFill>
                  <a:schemeClr val="dk2"/>
                </a:solidFill>
              </a:defRPr>
            </a:lvl3pPr>
            <a:lvl4pPr algn="l" rtl="0" indent="-285750" marL="285750">
              <a:lnSpc>
                <a:spcPct val="100000"/>
              </a:lnSpc>
              <a:spcBef>
                <a:spcPts val="0"/>
              </a:spcBef>
              <a:spcAft>
                <a:spcPts val="0"/>
              </a:spcAft>
              <a:buClr>
                <a:schemeClr val="dk2"/>
              </a:buClr>
              <a:buSzPct val="166666"/>
              <a:buFont typeface="Arial"/>
              <a:buChar char="•"/>
              <a:defRPr b="0" sz="1800">
                <a:solidFill>
                  <a:schemeClr val="dk2"/>
                </a:solidFill>
              </a:defRPr>
            </a:lvl4pPr>
            <a:lvl5pPr algn="l" rtl="0" indent="-285750" marL="285750">
              <a:lnSpc>
                <a:spcPct val="100000"/>
              </a:lnSpc>
              <a:spcBef>
                <a:spcPts val="0"/>
              </a:spcBef>
              <a:spcAft>
                <a:spcPts val="0"/>
              </a:spcAft>
              <a:buClr>
                <a:schemeClr val="dk2"/>
              </a:buClr>
              <a:buSzPct val="100000"/>
              <a:buFont typeface="Courier New"/>
              <a:buChar char="o"/>
              <a:defRPr b="0" sz="1800">
                <a:solidFill>
                  <a:schemeClr val="dk2"/>
                </a:solidFill>
              </a:defRPr>
            </a:lvl5pPr>
            <a:lvl6pPr algn="l" rtl="0" indent="-285750" marL="285750">
              <a:lnSpc>
                <a:spcPct val="100000"/>
              </a:lnSpc>
              <a:spcBef>
                <a:spcPts val="0"/>
              </a:spcBef>
              <a:spcAft>
                <a:spcPts val="0"/>
              </a:spcAft>
              <a:buClr>
                <a:schemeClr val="dk2"/>
              </a:buClr>
              <a:buSzPct val="100000"/>
              <a:buFont typeface="Wingdings"/>
              <a:buChar char="§"/>
              <a:defRPr b="0" sz="1800">
                <a:solidFill>
                  <a:schemeClr val="dk2"/>
                </a:solidFill>
              </a:defRPr>
            </a:lvl6pPr>
            <a:lvl7pPr algn="l" rtl="0" indent="-285750" marL="285750">
              <a:lnSpc>
                <a:spcPct val="100000"/>
              </a:lnSpc>
              <a:spcBef>
                <a:spcPts val="0"/>
              </a:spcBef>
              <a:spcAft>
                <a:spcPts val="0"/>
              </a:spcAft>
              <a:buClr>
                <a:schemeClr val="dk2"/>
              </a:buClr>
              <a:buSzPct val="166666"/>
              <a:buFont typeface="Arial"/>
              <a:buChar char="•"/>
              <a:defRPr b="0" sz="1800">
                <a:solidFill>
                  <a:schemeClr val="dk2"/>
                </a:solidFill>
              </a:defRPr>
            </a:lvl7pPr>
            <a:lvl8pPr algn="l" rtl="0" indent="-285750" marL="285750">
              <a:lnSpc>
                <a:spcPct val="100000"/>
              </a:lnSpc>
              <a:spcBef>
                <a:spcPts val="0"/>
              </a:spcBef>
              <a:spcAft>
                <a:spcPts val="0"/>
              </a:spcAft>
              <a:buClr>
                <a:schemeClr val="dk2"/>
              </a:buClr>
              <a:buSzPct val="100000"/>
              <a:buFont typeface="Courier New"/>
              <a:buChar char="o"/>
              <a:defRPr b="0" sz="1800">
                <a:solidFill>
                  <a:schemeClr val="dk2"/>
                </a:solidFill>
              </a:defRPr>
            </a:lvl8pPr>
            <a:lvl9pPr algn="l" rtl="0" indent="-285750" marL="285750">
              <a:lnSpc>
                <a:spcPct val="100000"/>
              </a:lnSpc>
              <a:spcBef>
                <a:spcPts val="0"/>
              </a:spcBef>
              <a:spcAft>
                <a:spcPts val="0"/>
              </a:spcAft>
              <a:buClr>
                <a:schemeClr val="dk2"/>
              </a:buClr>
              <a:buSzPct val="100000"/>
              <a:buFont typeface="Wingdings"/>
              <a:buChar char="§"/>
              <a:defRPr b="0" sz="1800">
                <a:solidFill>
                  <a:schemeClr val="dk2"/>
                </a:solidFill>
              </a:defRPr>
            </a:lvl9pPr>
          </a:lstStyle>
          <a:p/>
        </p:txBody>
      </p:sp>
      <p:sp>
        <p:nvSpPr>
          <p:cNvPr id="29" name="Shape 29"/>
          <p:cNvSpPr/>
          <p:nvPr/>
        </p:nvSpPr>
        <p:spPr>
          <a:xfrm>
            <a:off y="0" x="4274"/>
            <a:ext cy="5875200" cx="9144000"/>
          </a:xfrm>
          <a:prstGeom prst="rect">
            <a:avLst/>
          </a:prstGeom>
          <a:solidFill>
            <a:srgbClr val="2388DB"/>
          </a:solidFill>
          <a:ln>
            <a:noFill/>
          </a:ln>
        </p:spPr>
        <p:txBody>
          <a:bodyPr bIns="45700" rIns="91425" lIns="91425" tIns="45700" anchor="ctr" anchorCtr="0">
            <a:noAutofit/>
          </a:bodyPr>
          <a:lstStyle/>
          <a:p/>
        </p:txBody>
      </p:sp>
      <p:cxnSp>
        <p:nvCxnSpPr>
          <p:cNvPr id="30" name="Shape 30"/>
          <p:cNvCxnSpPr/>
          <p:nvPr/>
        </p:nvCxnSpPr>
        <p:spPr>
          <a:xfrm>
            <a:off y="5845828" x="0"/>
            <a:ext cy="0" cx="9144000"/>
          </a:xfrm>
          <a:prstGeom prst="straightConnector1">
            <a:avLst/>
          </a:prstGeom>
          <a:noFill/>
          <a:ln w="57150" cap="flat">
            <a:solidFill>
              <a:srgbClr val="000000">
                <a:alpha val="14901"/>
              </a:srgbClr>
            </a:solidFill>
            <a:prstDash val="solid"/>
            <a:round/>
            <a:headEnd w="med" len="med" type="none"/>
            <a:tailEnd w="med" len="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bg>
      <p:bgPr>
        <a:solidFill>
          <a:schemeClr val="dk2"/>
        </a:solidFill>
      </p:bgPr>
    </p:bg>
    <p:spTree>
      <p:nvGrpSpPr>
        <p:cNvPr id="31" name="Shape 3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b" anchorCtr="0"/>
          <a:lstStyle>
            <a:lvl1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1pPr>
            <a:lvl2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2pPr>
            <a:lvl3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3pPr>
            <a:lvl4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4pPr>
            <a:lvl5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5pPr>
            <a:lvl6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6pPr>
            <a:lvl7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7pPr>
            <a:lvl8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8pPr>
            <a:lvl9pPr algn="l" rtl="0" indent="228600" marL="0">
              <a:spcBef>
                <a:spcPts val="0"/>
              </a:spcBef>
              <a:buClr>
                <a:schemeClr val="lt1"/>
              </a:buClr>
              <a:buSzPct val="100000"/>
              <a:buFont typeface="Arial"/>
              <a:buNone/>
              <a:defRPr strike="noStrike" u="none" b="1" cap="none" baseline="0" sz="3600" i="0">
                <a:solidFill>
                  <a:schemeClr val="lt1"/>
                </a:solidFill>
                <a:latin typeface="Arial"/>
                <a:ea typeface="Arial"/>
                <a:cs typeface="Arial"/>
                <a:sym typeface="Arial"/>
              </a:defRPr>
            </a:lvl9pPr>
          </a:lstStyle>
          <a:p/>
        </p:txBody>
      </p:sp>
      <p:sp>
        <p:nvSpPr>
          <p:cNvPr id="6" name="Shape 6"/>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algn="l" rtl="0" indent="-342900" marL="342900">
              <a:spcBef>
                <a:spcPts val="600"/>
              </a:spcBef>
              <a:buClr>
                <a:schemeClr val="dk1"/>
              </a:buClr>
              <a:buSzPct val="166666"/>
              <a:buFont typeface="Arial"/>
              <a:buChar char="•"/>
              <a:defRPr strike="noStrike" u="none" b="0" cap="none" baseline="0" sz="3000" i="0">
                <a:solidFill>
                  <a:schemeClr val="dk1"/>
                </a:solidFill>
                <a:latin typeface="Arial"/>
                <a:ea typeface="Arial"/>
                <a:cs typeface="Arial"/>
                <a:sym typeface="Arial"/>
              </a:defRPr>
            </a:lvl1pPr>
            <a:lvl2pPr algn="l" rtl="0" indent="-285750" marL="742950">
              <a:spcBef>
                <a:spcPts val="480"/>
              </a:spcBef>
              <a:buClr>
                <a:schemeClr val="dk1"/>
              </a:buClr>
              <a:buSzPct val="100000"/>
              <a:buFont typeface="Courier New"/>
              <a:buChar char="o"/>
              <a:defRPr strike="noStrike" u="none" b="0" cap="none" baseline="0" sz="2400" i="0">
                <a:solidFill>
                  <a:schemeClr val="dk1"/>
                </a:solidFill>
                <a:latin typeface="Arial"/>
                <a:ea typeface="Arial"/>
                <a:cs typeface="Arial"/>
                <a:sym typeface="Arial"/>
              </a:defRPr>
            </a:lvl2pPr>
            <a:lvl3pPr algn="l" rtl="0" indent="-228600" marL="1143000">
              <a:spcBef>
                <a:spcPts val="480"/>
              </a:spcBef>
              <a:buClr>
                <a:schemeClr val="dk1"/>
              </a:buClr>
              <a:buSzPct val="100000"/>
              <a:buFont typeface="Wingdings"/>
              <a:buChar char="§"/>
              <a:defRPr strike="noStrike" u="none" b="0" cap="none" baseline="0" sz="2400" i="0">
                <a:solidFill>
                  <a:schemeClr val="dk1"/>
                </a:solidFill>
                <a:latin typeface="Arial"/>
                <a:ea typeface="Arial"/>
                <a:cs typeface="Arial"/>
                <a:sym typeface="Arial"/>
              </a:defRPr>
            </a:lvl3pPr>
            <a:lvl4pPr algn="l" rtl="0" indent="-228600" marL="1600200">
              <a:spcBef>
                <a:spcPts val="360"/>
              </a:spcBef>
              <a:buClr>
                <a:schemeClr val="dk1"/>
              </a:buClr>
              <a:buSzPct val="166666"/>
              <a:buFont typeface="Arial"/>
              <a:buChar char="•"/>
              <a:defRPr strike="noStrike" u="none" b="0" cap="none" baseline="0" sz="1800" i="0">
                <a:solidFill>
                  <a:schemeClr val="dk1"/>
                </a:solidFill>
                <a:latin typeface="Arial"/>
                <a:ea typeface="Arial"/>
                <a:cs typeface="Arial"/>
                <a:sym typeface="Arial"/>
              </a:defRPr>
            </a:lvl4pPr>
            <a:lvl5pPr algn="l" rtl="0" indent="-228600" marL="2057400">
              <a:spcBef>
                <a:spcPts val="360"/>
              </a:spcBef>
              <a:buClr>
                <a:schemeClr val="dk1"/>
              </a:buClr>
              <a:buSzPct val="100000"/>
              <a:buFont typeface="Courier New"/>
              <a:buChar char="o"/>
              <a:defRPr strike="noStrike" u="none" b="0" cap="none" baseline="0" sz="1800" i="0">
                <a:solidFill>
                  <a:schemeClr val="dk1"/>
                </a:solidFill>
                <a:latin typeface="Arial"/>
                <a:ea typeface="Arial"/>
                <a:cs typeface="Arial"/>
                <a:sym typeface="Arial"/>
              </a:defRPr>
            </a:lvl5pPr>
            <a:lvl6pPr algn="l" rtl="0" indent="-228600" marL="2514600">
              <a:spcBef>
                <a:spcPts val="360"/>
              </a:spcBef>
              <a:buClr>
                <a:schemeClr val="dk1"/>
              </a:buClr>
              <a:buSzPct val="100000"/>
              <a:buFont typeface="Wingdings"/>
              <a:buChar char="§"/>
              <a:defRPr strike="noStrike" u="none" b="0" cap="none" baseline="0" sz="1800" i="0">
                <a:solidFill>
                  <a:schemeClr val="dk1"/>
                </a:solidFill>
                <a:latin typeface="Arial"/>
                <a:ea typeface="Arial"/>
                <a:cs typeface="Arial"/>
                <a:sym typeface="Arial"/>
              </a:defRPr>
            </a:lvl6pPr>
            <a:lvl7pPr algn="l" rtl="0" indent="-228600" marL="2971800">
              <a:spcBef>
                <a:spcPts val="360"/>
              </a:spcBef>
              <a:buClr>
                <a:schemeClr val="dk1"/>
              </a:buClr>
              <a:buSzPct val="166666"/>
              <a:buFont typeface="Arial"/>
              <a:buChar char="•"/>
              <a:defRPr strike="noStrike" u="none" b="0" cap="none" baseline="0" sz="1800" i="0">
                <a:solidFill>
                  <a:schemeClr val="dk1"/>
                </a:solidFill>
                <a:latin typeface="Arial"/>
                <a:ea typeface="Arial"/>
                <a:cs typeface="Arial"/>
                <a:sym typeface="Arial"/>
              </a:defRPr>
            </a:lvl7pPr>
            <a:lvl8pPr algn="l" rtl="0" indent="-228600" marL="3429000">
              <a:spcBef>
                <a:spcPts val="360"/>
              </a:spcBef>
              <a:buClr>
                <a:schemeClr val="dk1"/>
              </a:buClr>
              <a:buSzPct val="100000"/>
              <a:buFont typeface="Courier New"/>
              <a:buChar char="o"/>
              <a:defRPr strike="noStrike" u="none" b="0" cap="none" baseline="0" sz="1800" i="0">
                <a:solidFill>
                  <a:schemeClr val="dk1"/>
                </a:solidFill>
                <a:latin typeface="Arial"/>
                <a:ea typeface="Arial"/>
                <a:cs typeface="Arial"/>
                <a:sym typeface="Arial"/>
              </a:defRPr>
            </a:lvl8pPr>
            <a:lvl9pPr algn="l" rtl="0" indent="-228600" marL="3886200">
              <a:spcBef>
                <a:spcPts val="360"/>
              </a:spcBef>
              <a:buClr>
                <a:schemeClr val="dk1"/>
              </a:buClr>
              <a:buSzPct val="100000"/>
              <a:buFont typeface="Wingdings"/>
              <a:buChar char="§"/>
              <a:defRPr strike="noStrike" u="none" b="0" cap="none" baseline="0" sz="1800" i="0">
                <a:solidFill>
                  <a:schemeClr val="dk1"/>
                </a:solidFill>
                <a:latin typeface="Arial"/>
                <a:ea typeface="Arial"/>
                <a:cs typeface="Arial"/>
                <a:sym typeface="Aria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 Target="../media/image14.pn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10.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15.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 Target="../media/image13.pn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4.xml" Type="http://schemas.openxmlformats.org/officeDocument/2006/relationships/slideLayout" Id="rId1"/><Relationship Target="../media/image08.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 Target="../media/image06.jp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 Target="../media/image07.pn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2.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2.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2.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6.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6.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6.xml" Type="http://schemas.openxmlformats.org/officeDocument/2006/relationships/slideLayout" Id="rId1"/><Relationship Target="http://youtube.com/v/6bahX2rrT1I" Type="http://schemas.openxmlformats.org/officeDocument/2006/relationships/hyperlink" TargetMode="External" Id="rId4"/><Relationship Target="../media/image01.jpg" Type="http://schemas.openxmlformats.org/officeDocument/2006/relationships/image" Id="rId5"/></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9.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 name="Shape 32"/>
        <p:cNvGrpSpPr/>
        <p:nvPr/>
      </p:nvGrpSpPr>
      <p:grpSpPr>
        <a:xfrm>
          <a:off y="0" x="0"/>
          <a:ext cy="0" cx="0"/>
          <a:chOff y="0" x="0"/>
          <a:chExt cy="0" cx="0"/>
        </a:xfrm>
      </p:grpSpPr>
      <p:sp>
        <p:nvSpPr>
          <p:cNvPr id="33" name="Shape 33"/>
          <p:cNvSpPr txBox="1"/>
          <p:nvPr>
            <p:ph type="ctrTitle"/>
          </p:nvPr>
        </p:nvSpPr>
        <p:spPr>
          <a:xfrm>
            <a:off y="2490375" x="362925"/>
            <a:ext cy="2198400" cx="8095499"/>
          </a:xfrm>
          <a:prstGeom prst="rect">
            <a:avLst/>
          </a:prstGeom>
        </p:spPr>
        <p:txBody>
          <a:bodyPr bIns="91425" rIns="91425" lIns="91425" tIns="91425" anchor="b" anchorCtr="0">
            <a:noAutofit/>
          </a:bodyPr>
          <a:lstStyle/>
          <a:p>
            <a:pPr>
              <a:buNone/>
            </a:pPr>
            <a:r>
              <a:rPr lang="en"/>
              <a:t>Facebook Privacy</a:t>
            </a:r>
          </a:p>
        </p:txBody>
      </p:sp>
      <p:sp>
        <p:nvSpPr>
          <p:cNvPr id="34" name="Shape 34"/>
          <p:cNvSpPr txBox="1"/>
          <p:nvPr>
            <p:ph idx="1" type="subTitle"/>
          </p:nvPr>
        </p:nvSpPr>
        <p:spPr>
          <a:xfrm>
            <a:off y="4836035" x="685800"/>
            <a:ext cy="1032599" cx="7772400"/>
          </a:xfrm>
          <a:prstGeom prst="rect">
            <a:avLst/>
          </a:prstGeom>
        </p:spPr>
        <p:txBody>
          <a:bodyPr bIns="91425" rIns="91425" lIns="91425" tIns="91425" anchor="t" anchorCtr="0">
            <a:noAutofit/>
          </a:bodyPr>
          <a:lstStyle/>
          <a:p>
            <a:pPr rtl="0" lvl="0">
              <a:buNone/>
            </a:pPr>
            <a:r>
              <a:rPr lang="en"/>
              <a:t>Sarah Pospisil</a:t>
            </a:r>
          </a:p>
          <a:p>
            <a:pPr>
              <a:buNone/>
            </a:pPr>
            <a:r>
              <a:rPr lang="en"/>
              <a:t>Peyton Proctor</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y="0" x="0"/>
          <a:ext cy="0" cx="0"/>
          <a:chOff y="0" x="0"/>
          <a:chExt cy="0" cx="0"/>
        </a:xfrm>
      </p:grpSpPr>
      <p:sp>
        <p:nvSpPr>
          <p:cNvPr id="94" name="Shape 94"/>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New “Privacy” Measures</a:t>
            </a:r>
          </a:p>
        </p:txBody>
      </p:sp>
      <p:sp>
        <p:nvSpPr>
          <p:cNvPr id="95" name="Shape 95"/>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Under the revised privacy policy, Facebook now treats the following categories of personal data as “publicly available information:” </a:t>
            </a:r>
          </a:p>
          <a:p>
            <a:pPr rtl="0" lvl="0">
              <a:buNone/>
            </a:pPr>
            <a:r>
              <a:rPr lang="en"/>
              <a:t>• users’ names</a:t>
            </a:r>
          </a:p>
          <a:p>
            <a:pPr rtl="0" lvl="0">
              <a:buNone/>
            </a:pPr>
            <a:r>
              <a:rPr lang="en"/>
              <a:t>• profile photos</a:t>
            </a:r>
          </a:p>
          <a:p>
            <a:pPr rtl="0" lvl="0">
              <a:buNone/>
            </a:pPr>
            <a:r>
              <a:rPr lang="en"/>
              <a:t>• lists of friends</a:t>
            </a:r>
          </a:p>
          <a:p>
            <a:pPr rtl="0" lvl="0">
              <a:buNone/>
            </a:pPr>
            <a:r>
              <a:rPr lang="en"/>
              <a:t>• pages they are fans of</a:t>
            </a:r>
          </a:p>
          <a:p>
            <a:pPr rtl="0" lvl="0">
              <a:buNone/>
            </a:pPr>
            <a:r>
              <a:rPr lang="en"/>
              <a:t>• gender</a:t>
            </a:r>
          </a:p>
          <a:p>
            <a:pPr rtl="0" lvl="0">
              <a:buNone/>
            </a:pPr>
            <a:r>
              <a:rPr lang="en"/>
              <a:t>• geographic regions</a:t>
            </a:r>
          </a:p>
          <a:p>
            <a:pPr rtl="0" lvl="0">
              <a:buClr>
                <a:srgbClr val="000000"/>
              </a:buClr>
              <a:buSzPct val="36666"/>
              <a:buFont typeface="Arial"/>
              <a:buNone/>
            </a:pPr>
            <a:r>
              <a:rPr lang="en"/>
              <a:t>• networks to which they belong</a:t>
            </a:r>
          </a:p>
          <a:p>
            <a:r>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y="0" x="0"/>
          <a:ext cy="0" cx="0"/>
          <a:chOff y="0" x="0"/>
          <a:chExt cy="0" cx="0"/>
        </a:xfrm>
      </p:grpSpPr>
      <p:sp>
        <p:nvSpPr>
          <p:cNvPr id="100" name="Shape 10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New “Privacy” Measures</a:t>
            </a:r>
          </a:p>
        </p:txBody>
      </p:sp>
      <p:sp>
        <p:nvSpPr>
          <p:cNvPr id="101" name="Shape 10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solidFill>
                  <a:srgbClr val="000000"/>
                </a:solidFill>
              </a:rPr>
              <a:t>88% of Facebook users opposed the changes to privacy policy and voting rights</a:t>
            </a:r>
          </a:p>
          <a:p>
            <a:pPr rtl="0" lvl="1" indent="-381000" marL="914400">
              <a:spcBef>
                <a:spcPts val="480"/>
              </a:spcBef>
              <a:buClr>
                <a:schemeClr val="dk1"/>
              </a:buClr>
              <a:buSzPct val="80000"/>
              <a:buFont typeface="Courier New"/>
              <a:buChar char="o"/>
            </a:pPr>
            <a:r>
              <a:rPr lang="en">
                <a:solidFill>
                  <a:srgbClr val="000000"/>
                </a:solidFill>
              </a:rPr>
              <a:t>Largest vote in Facebook history</a:t>
            </a:r>
          </a:p>
          <a:p>
            <a:r>
              <a:t/>
            </a:r>
          </a:p>
          <a:p>
            <a:pPr rtl="0" lvl="0" indent="-381000" marL="457200">
              <a:buClr>
                <a:schemeClr val="dk1"/>
              </a:buClr>
              <a:buSzPct val="166666"/>
              <a:buFont typeface="Arial"/>
              <a:buChar char="•"/>
            </a:pPr>
            <a:r>
              <a:rPr sz="2400" lang="en"/>
              <a:t>This information is given to internet search engines and other companies</a:t>
            </a:r>
          </a:p>
          <a:p>
            <a:pPr rtl="0" lvl="1" indent="-381000" marL="914400">
              <a:buClr>
                <a:schemeClr val="dk1"/>
              </a:buClr>
              <a:buSzPct val="80000"/>
              <a:buFont typeface="Courier New"/>
              <a:buChar char="o"/>
            </a:pPr>
            <a:r>
              <a:rPr lang="en"/>
              <a:t>target advertising</a:t>
            </a:r>
          </a:p>
          <a:p>
            <a:pPr rtl="0" lvl="1" indent="-381000" marL="914400">
              <a:buClr>
                <a:schemeClr val="dk1"/>
              </a:buClr>
              <a:buSzPct val="80000"/>
              <a:buFont typeface="Courier New"/>
              <a:buChar char="o"/>
            </a:pPr>
            <a:r>
              <a:rPr lang="en"/>
              <a:t>statistical/demographic purposes</a:t>
            </a:r>
          </a:p>
          <a:p>
            <a:r>
              <a:t/>
            </a:r>
          </a:p>
          <a:p>
            <a:pPr rtl="0" lvl="0" indent="-381000" marL="457200">
              <a:buClr>
                <a:schemeClr val="dk1"/>
              </a:buClr>
              <a:buSzPct val="166666"/>
              <a:buFont typeface="Arial"/>
              <a:buChar char="•"/>
            </a:pPr>
            <a:r>
              <a:rPr sz="2400" lang="en"/>
              <a:t>Before the privacy policy changes, only </a:t>
            </a:r>
            <a:r>
              <a:rPr b="1" sz="2400" lang="en"/>
              <a:t>name and network</a:t>
            </a:r>
            <a:r>
              <a:rPr sz="2400" lang="en"/>
              <a:t> were publicly available</a:t>
            </a:r>
          </a:p>
          <a:p>
            <a:r>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y="0" x="0"/>
          <a:ext cy="0" cx="0"/>
          <a:chOff y="0" x="0"/>
          <a:chExt cy="0" cx="0"/>
        </a:xfrm>
      </p:grpSpPr>
      <p:sp>
        <p:nvSpPr>
          <p:cNvPr id="106" name="Shape 10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Facial Recognition</a:t>
            </a:r>
          </a:p>
        </p:txBody>
      </p:sp>
      <p:sp>
        <p:nvSpPr>
          <p:cNvPr id="107" name="Shape 107"/>
          <p:cNvSpPr txBox="1"/>
          <p:nvPr>
            <p:ph idx="1" type="body"/>
          </p:nvPr>
        </p:nvSpPr>
        <p:spPr>
          <a:xfrm>
            <a:off y="1584825" x="265000"/>
            <a:ext cy="4967700" cx="5649000"/>
          </a:xfrm>
          <a:prstGeom prst="rect">
            <a:avLst/>
          </a:prstGeom>
        </p:spPr>
        <p:txBody>
          <a:bodyPr bIns="91425" rIns="91425" lIns="91425" tIns="91425" anchor="t" anchorCtr="0">
            <a:noAutofit/>
          </a:bodyPr>
          <a:lstStyle/>
          <a:p>
            <a:pPr rtl="0" lvl="0" indent="-381000" marL="457200">
              <a:buClr>
                <a:srgbClr val="000000"/>
              </a:buClr>
              <a:buSzPct val="166666"/>
              <a:buFont typeface="Arial"/>
              <a:buChar char="•"/>
            </a:pPr>
            <a:r>
              <a:rPr sz="2400" lang="en">
                <a:solidFill>
                  <a:srgbClr val="000000"/>
                </a:solidFill>
              </a:rPr>
              <a:t>To make tagging easier, Facebook has implemented a facial recognition feature.</a:t>
            </a:r>
          </a:p>
          <a:p>
            <a:pPr rtl="0" lvl="0" indent="-381000" marL="457200">
              <a:buClr>
                <a:srgbClr val="000000"/>
              </a:buClr>
              <a:buSzPct val="166666"/>
              <a:buFont typeface="Arial"/>
              <a:buChar char="•"/>
            </a:pPr>
            <a:r>
              <a:rPr sz="2400" lang="en">
                <a:solidFill>
                  <a:srgbClr val="000000"/>
                </a:solidFill>
              </a:rPr>
              <a:t>Facebook scans your photos, gathers information about your face (such as the distance between your eyes, mouth or other features), and creates something like a “face print” that is relatively unique to you. </a:t>
            </a:r>
          </a:p>
          <a:p>
            <a:pPr rtl="0" lvl="0" indent="-381000" marL="457200">
              <a:buClr>
                <a:srgbClr val="000000"/>
              </a:buClr>
              <a:buSzPct val="166666"/>
              <a:buFont typeface="Arial"/>
              <a:buChar char="•"/>
            </a:pPr>
            <a:r>
              <a:rPr sz="2400" lang="en">
                <a:solidFill>
                  <a:srgbClr val="000000"/>
                </a:solidFill>
              </a:rPr>
              <a:t>When someone else uploads a photo, Facebook’s systems can look through the face prints of their friends, and suggest to them that it’s you.</a:t>
            </a:r>
          </a:p>
        </p:txBody>
      </p:sp>
      <p:sp>
        <p:nvSpPr>
          <p:cNvPr id="108" name="Shape 108"/>
          <p:cNvSpPr/>
          <p:nvPr/>
        </p:nvSpPr>
        <p:spPr>
          <a:xfrm>
            <a:off y="2811799" x="5826049"/>
            <a:ext cy="2108200" cx="3147450"/>
          </a:xfrm>
          <a:prstGeom prst="rect">
            <a:avLst/>
          </a:prstGeom>
          <a:blipFill>
            <a:blip r:embed="rId3"/>
            <a:stretch>
              <a:fillRect/>
            </a:stretch>
          </a:blipFill>
          <a:ln>
            <a:noFill/>
          </a:ln>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y="0" x="0"/>
          <a:ext cy="0" cx="0"/>
          <a:chOff y="0" x="0"/>
          <a:chExt cy="0" cx="0"/>
        </a:xfrm>
      </p:grpSpPr>
      <p:sp>
        <p:nvSpPr>
          <p:cNvPr id="113" name="Shape 113"/>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Facial Recognition </a:t>
            </a:r>
          </a:p>
        </p:txBody>
      </p:sp>
      <p:sp>
        <p:nvSpPr>
          <p:cNvPr id="114" name="Shape 114"/>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Uses a tool called privacyfix</a:t>
            </a:r>
          </a:p>
          <a:p>
            <a:pPr lvl="0" indent="-419100" marL="457200">
              <a:buClr>
                <a:schemeClr val="dk1"/>
              </a:buClr>
              <a:buSzPct val="166666"/>
              <a:buFont typeface="Arial"/>
              <a:buChar char="•"/>
            </a:pPr>
            <a:r>
              <a:rPr lang="en"/>
              <a:t>This tool essentially deletes your “face print”</a:t>
            </a:r>
          </a:p>
        </p:txBody>
      </p:sp>
      <p:sp>
        <p:nvSpPr>
          <p:cNvPr id="115" name="Shape 115"/>
          <p:cNvSpPr/>
          <p:nvPr/>
        </p:nvSpPr>
        <p:spPr>
          <a:xfrm>
            <a:off y="2971200" x="693954"/>
            <a:ext cy="1889025" cx="7835676"/>
          </a:xfrm>
          <a:prstGeom prst="rect">
            <a:avLst/>
          </a:prstGeom>
          <a:blipFill>
            <a:blip r:embed="rId3"/>
            <a:stretch>
              <a:fillRect/>
            </a:stretch>
          </a:blipFill>
          <a:ln>
            <a:noFill/>
          </a:ln>
        </p:spPr>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Advertisements </a:t>
            </a:r>
          </a:p>
        </p:txBody>
      </p:sp>
      <p:sp>
        <p:nvSpPr>
          <p:cNvPr id="121" name="Shape 12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How do personalized ads work?</a:t>
            </a:r>
          </a:p>
          <a:p>
            <a:pPr rtl="0" lvl="0" indent="-419100" marL="457200">
              <a:buClr>
                <a:schemeClr val="dk1"/>
              </a:buClr>
              <a:buSzPct val="166666"/>
              <a:buFont typeface="Arial"/>
              <a:buChar char="•"/>
            </a:pPr>
            <a:r>
              <a:rPr lang="en"/>
              <a:t>Facebook does not share any of “your information”</a:t>
            </a:r>
          </a:p>
          <a:p>
            <a:pPr rtl="0" lvl="0" indent="0" marL="457200">
              <a:buNone/>
            </a:pPr>
            <a:r>
              <a:rPr lang="en"/>
              <a:t>-registration information (email, gender, birthday, etc)</a:t>
            </a:r>
          </a:p>
          <a:p>
            <a:pPr rtl="0" lvl="0" indent="0" marL="457200">
              <a:buNone/>
            </a:pPr>
            <a:r>
              <a:rPr lang="en"/>
              <a:t>-information you choose to share (status updates, pictures, comments)</a:t>
            </a:r>
          </a:p>
          <a:p>
            <a:pPr rtl="0" lvl="0" indent="-419100" marL="457200">
              <a:buClr>
                <a:schemeClr val="dk1"/>
              </a:buClr>
              <a:buSzPct val="166666"/>
              <a:buFont typeface="Arial"/>
              <a:buChar char="•"/>
            </a:pPr>
            <a:r>
              <a:rPr lang="en"/>
              <a:t>but they can share “public information” </a:t>
            </a:r>
          </a:p>
          <a:p>
            <a:pPr rtl="0" lvl="0">
              <a:buNone/>
            </a:pPr>
            <a:r>
              <a:rPr lang="en"/>
              <a:t> 	-name, profile and cover photos, username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txBox="1"/>
          <p:nvPr>
            <p:ph type="title"/>
          </p:nvPr>
        </p:nvSpPr>
        <p:spPr>
          <a:xfrm>
            <a:off y="274637" x="457200"/>
            <a:ext cy="1143000" cx="8229600"/>
          </a:xfrm>
          <a:prstGeom prst="rect">
            <a:avLst/>
          </a:prstGeom>
        </p:spPr>
        <p:txBody>
          <a:bodyPr bIns="91425" rIns="91425" lIns="91425" tIns="91425" anchor="b" anchorCtr="0">
            <a:noAutofit/>
          </a:bodyPr>
          <a:lstStyle/>
          <a:p/>
        </p:txBody>
      </p:sp>
      <p:sp>
        <p:nvSpPr>
          <p:cNvPr id="127" name="Shape 127"/>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Can use your information if it no longer is personally identifiable to you</a:t>
            </a:r>
          </a:p>
          <a:p>
            <a:pPr rtl="0" lvl="0" indent="-419100" marL="457200">
              <a:buClr>
                <a:schemeClr val="dk1"/>
              </a:buClr>
              <a:buSzPct val="166666"/>
              <a:buFont typeface="Arial"/>
              <a:buChar char="•"/>
            </a:pPr>
            <a:r>
              <a:rPr lang="en"/>
              <a:t>Can use “information received about you”</a:t>
            </a:r>
          </a:p>
          <a:p>
            <a:pPr rtl="0" lvl="1" indent="-381000" marL="914400">
              <a:buClr>
                <a:schemeClr val="dk1"/>
              </a:buClr>
              <a:buSzPct val="80000"/>
              <a:buFont typeface="Courier New"/>
              <a:buChar char="o"/>
            </a:pPr>
            <a:r>
              <a:rPr lang="en"/>
              <a:t>time, date, location of a posted video</a:t>
            </a:r>
          </a:p>
          <a:p>
            <a:pPr rtl="0" lvl="1" indent="-381000" marL="914400">
              <a:buClr>
                <a:schemeClr val="dk1"/>
              </a:buClr>
              <a:buSzPct val="80000"/>
              <a:buFont typeface="Courier New"/>
              <a:buChar char="o"/>
            </a:pPr>
            <a:r>
              <a:rPr lang="en"/>
              <a:t>use GPS to know what friends/events are nearby</a:t>
            </a:r>
          </a:p>
          <a:p>
            <a:pPr rtl="0" lvl="1" indent="-381000" marL="914400">
              <a:buClr>
                <a:schemeClr val="dk1"/>
              </a:buClr>
              <a:buSzPct val="80000"/>
              <a:buFont typeface="Courier New"/>
              <a:buChar char="o"/>
            </a:pPr>
            <a:r>
              <a:rPr lang="en"/>
              <a:t>other websites using facebook platform</a:t>
            </a:r>
          </a:p>
          <a:p>
            <a:pPr lvl="0" indent="-419100" marL="457200">
              <a:buClr>
                <a:schemeClr val="dk1"/>
              </a:buClr>
              <a:buSzPct val="166666"/>
              <a:buFont typeface="Arial"/>
              <a:buChar char="•"/>
            </a:pPr>
            <a:r>
              <a:rPr lang="en"/>
              <a:t>All is used “to make facebook better”</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y="0" x="0"/>
          <a:ext cy="0" cx="0"/>
          <a:chOff y="0" x="0"/>
          <a:chExt cy="0" cx="0"/>
        </a:xfrm>
      </p:grpSpPr>
      <p:sp>
        <p:nvSpPr>
          <p:cNvPr id="132" name="Shape 132"/>
          <p:cNvSpPr txBox="1"/>
          <p:nvPr>
            <p:ph type="title"/>
          </p:nvPr>
        </p:nvSpPr>
        <p:spPr>
          <a:xfrm>
            <a:off y="274637" x="457200"/>
            <a:ext cy="1143000" cx="8229600"/>
          </a:xfrm>
          <a:prstGeom prst="rect">
            <a:avLst/>
          </a:prstGeom>
        </p:spPr>
        <p:txBody>
          <a:bodyPr bIns="91425" rIns="91425" lIns="91425" tIns="91425" anchor="b" anchorCtr="0">
            <a:noAutofit/>
          </a:bodyPr>
          <a:lstStyle/>
          <a:p/>
        </p:txBody>
      </p:sp>
      <p:sp>
        <p:nvSpPr>
          <p:cNvPr id="133" name="Shape 133"/>
          <p:cNvSpPr txBox="1"/>
          <p:nvPr>
            <p:ph idx="1" type="body"/>
          </p:nvPr>
        </p:nvSpPr>
        <p:spPr>
          <a:xfrm>
            <a:off y="1600200" x="457200"/>
            <a:ext cy="4967700" cx="8229600"/>
          </a:xfrm>
          <a:prstGeom prst="rect">
            <a:avLst/>
          </a:prstGeom>
        </p:spPr>
        <p:txBody>
          <a:bodyPr bIns="91425" rIns="91425" lIns="91425" tIns="91425" anchor="t" anchorCtr="0">
            <a:noAutofit/>
          </a:bodyPr>
          <a:lstStyle/>
          <a:p>
            <a:pPr>
              <a:buNone/>
            </a:pPr>
            <a:r>
              <a:rPr lang="en"/>
              <a:t>Connect with Facebook Example</a:t>
            </a:r>
          </a:p>
        </p:txBody>
      </p:sp>
      <p:sp>
        <p:nvSpPr>
          <p:cNvPr id="134" name="Shape 134"/>
          <p:cNvSpPr/>
          <p:nvPr/>
        </p:nvSpPr>
        <p:spPr>
          <a:xfrm>
            <a:off y="2944012" x="543987"/>
            <a:ext cy="3495675" cx="6372225"/>
          </a:xfrm>
          <a:prstGeom prst="rect">
            <a:avLst/>
          </a:prstGeom>
          <a:blipFill>
            <a:blip r:embed="rId3"/>
            <a:stretch>
              <a:fillRect/>
            </a:stretch>
          </a:blipFill>
          <a:ln>
            <a:noFill/>
          </a:ln>
        </p:spPr>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y="0" x="0"/>
          <a:ext cy="0" cx="0"/>
          <a:chOff y="0" x="0"/>
          <a:chExt cy="0" cx="0"/>
        </a:xfrm>
      </p:grpSpPr>
      <p:sp>
        <p:nvSpPr>
          <p:cNvPr id="139" name="Shape 139"/>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Creation of Advertisements  </a:t>
            </a:r>
          </a:p>
        </p:txBody>
      </p:sp>
      <p:sp>
        <p:nvSpPr>
          <p:cNvPr id="140" name="Shape 140"/>
          <p:cNvSpPr txBox="1"/>
          <p:nvPr>
            <p:ph idx="1" type="body"/>
          </p:nvPr>
        </p:nvSpPr>
        <p:spPr>
          <a:xfrm>
            <a:off y="1600200" x="457200"/>
            <a:ext cy="4967700" cx="8229600"/>
          </a:xfrm>
          <a:prstGeom prst="rect">
            <a:avLst/>
          </a:prstGeom>
        </p:spPr>
        <p:txBody>
          <a:bodyPr bIns="91425" rIns="91425" lIns="91425" tIns="91425" anchor="t" anchorCtr="0">
            <a:noAutofit/>
          </a:bodyPr>
          <a:lstStyle/>
          <a:p>
            <a:pPr>
              <a:buNone/>
            </a:pPr>
            <a:r>
              <a:rPr lang="en"/>
              <a:t>1. Choose a Destination</a:t>
            </a:r>
          </a:p>
        </p:txBody>
      </p:sp>
      <p:sp>
        <p:nvSpPr>
          <p:cNvPr id="141" name="Shape 141"/>
          <p:cNvSpPr/>
          <p:nvPr/>
        </p:nvSpPr>
        <p:spPr>
          <a:xfrm>
            <a:off y="2303300" x="0"/>
            <a:ext cy="2251398" cx="9143999"/>
          </a:xfrm>
          <a:prstGeom prst="rect">
            <a:avLst/>
          </a:prstGeom>
          <a:blipFill>
            <a:blip r:embed="rId3"/>
            <a:stretch>
              <a:fillRect/>
            </a:stretch>
          </a:blipFill>
          <a:ln>
            <a:noFill/>
          </a:ln>
        </p:spPr>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y="0" x="0"/>
          <a:ext cy="0" cx="0"/>
          <a:chOff y="0" x="0"/>
          <a:chExt cy="0" cx="0"/>
        </a:xfrm>
      </p:grpSpPr>
      <p:sp>
        <p:nvSpPr>
          <p:cNvPr id="146" name="Shape 14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Creation of Advertisements </a:t>
            </a:r>
          </a:p>
        </p:txBody>
      </p:sp>
      <p:sp>
        <p:nvSpPr>
          <p:cNvPr id="147" name="Shape 147"/>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2. Preview and Edit: shows how the ad will come up on a user’s newsfeed</a:t>
            </a:r>
          </a:p>
          <a:p>
            <a:r>
              <a:t/>
            </a:r>
          </a:p>
        </p:txBody>
      </p:sp>
      <p:sp>
        <p:nvSpPr>
          <p:cNvPr id="148" name="Shape 148"/>
          <p:cNvSpPr/>
          <p:nvPr/>
        </p:nvSpPr>
        <p:spPr>
          <a:xfrm>
            <a:off y="2650525" x="1280375"/>
            <a:ext cy="4065950" cx="7653125"/>
          </a:xfrm>
          <a:prstGeom prst="rect">
            <a:avLst/>
          </a:prstGeom>
          <a:blipFill>
            <a:blip r:embed="rId3"/>
            <a:stretch>
              <a:fillRect/>
            </a:stretch>
          </a:blipFill>
          <a:ln>
            <a:noFill/>
          </a:ln>
        </p:spPr>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y="0" x="0"/>
          <a:ext cy="0" cx="0"/>
          <a:chOff y="0" x="0"/>
          <a:chExt cy="0" cx="0"/>
        </a:xfrm>
      </p:grpSpPr>
      <p:sp>
        <p:nvSpPr>
          <p:cNvPr id="153" name="Shape 153"/>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Creation of Advertisements</a:t>
            </a:r>
          </a:p>
        </p:txBody>
      </p:sp>
      <p:sp>
        <p:nvSpPr>
          <p:cNvPr id="154" name="Shape 154"/>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3. Choose the audience (here is where the privacy issues</a:t>
            </a:r>
          </a:p>
          <a:p>
            <a:pPr rtl="0" lvl="0">
              <a:buNone/>
            </a:pPr>
            <a:r>
              <a:rPr lang="en"/>
              <a:t>come into play) </a:t>
            </a:r>
          </a:p>
          <a:p>
            <a:r>
              <a:t/>
            </a:r>
          </a:p>
        </p:txBody>
      </p:sp>
      <p:sp>
        <p:nvSpPr>
          <p:cNvPr id="155" name="Shape 155"/>
          <p:cNvSpPr/>
          <p:nvPr/>
        </p:nvSpPr>
        <p:spPr>
          <a:xfrm>
            <a:off y="2261273" x="3166923"/>
            <a:ext cy="4306624" cx="5642800"/>
          </a:xfrm>
          <a:prstGeom prst="rect">
            <a:avLst/>
          </a:prstGeom>
          <a:blipFill>
            <a:blip r:embed="rId3"/>
            <a:stretch>
              <a:fillRect/>
            </a:stretch>
          </a:blipFill>
          <a:ln>
            <a:noFill/>
          </a:ln>
        </p:spPr>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y="0" x="0"/>
          <a:ext cy="0" cx="0"/>
          <a:chOff y="0" x="0"/>
          <a:chExt cy="0" cx="0"/>
        </a:xfrm>
      </p:grpSpPr>
      <p:sp>
        <p:nvSpPr>
          <p:cNvPr id="39" name="Shape 39"/>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Brief History</a:t>
            </a:r>
          </a:p>
        </p:txBody>
      </p:sp>
      <p:sp>
        <p:nvSpPr>
          <p:cNvPr id="40" name="Shape 40"/>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Created by Mark Zuckerberg in 2004</a:t>
            </a:r>
          </a:p>
          <a:p>
            <a:pPr rtl="0" lvl="1" indent="-381000" marL="914400">
              <a:buClr>
                <a:schemeClr val="dk1"/>
              </a:buClr>
              <a:buSzPct val="80000"/>
              <a:buFont typeface="Courier New"/>
              <a:buChar char="o"/>
            </a:pPr>
            <a:r>
              <a:rPr lang="en"/>
              <a:t>stemmed from Facemash</a:t>
            </a:r>
          </a:p>
          <a:p>
            <a:pPr rtl="0" lvl="0" indent="-419100" marL="457200">
              <a:buClr>
                <a:schemeClr val="dk1"/>
              </a:buClr>
              <a:buSzPct val="166666"/>
              <a:buFont typeface="Arial"/>
              <a:buChar char="•"/>
            </a:pPr>
            <a:r>
              <a:rPr lang="en"/>
              <a:t>Originally for Harvard undergraduate students</a:t>
            </a:r>
          </a:p>
          <a:p>
            <a:pPr rtl="0" lvl="0" indent="-419100" marL="457200">
              <a:buClr>
                <a:schemeClr val="dk1"/>
              </a:buClr>
              <a:buSzPct val="166666"/>
              <a:buFont typeface="Arial"/>
              <a:buChar char="•"/>
            </a:pPr>
            <a:r>
              <a:rPr lang="en"/>
              <a:t>Expanded membership to any person 13+ with a valid email by 2006</a:t>
            </a:r>
          </a:p>
          <a:p>
            <a:pPr rtl="0" lvl="0" indent="-419100" marL="457200">
              <a:buClr>
                <a:schemeClr val="dk1"/>
              </a:buClr>
              <a:buSzPct val="166666"/>
              <a:buFont typeface="Arial"/>
              <a:buChar char="•"/>
            </a:pPr>
            <a:r>
              <a:rPr lang="en"/>
              <a:t>Went public in Spring 2012</a:t>
            </a:r>
          </a:p>
          <a:p>
            <a:pPr rtl="0" lvl="1" indent="-381000" marL="914400">
              <a:buClr>
                <a:schemeClr val="dk1"/>
              </a:buClr>
              <a:buSzPct val="80000"/>
              <a:buFont typeface="Courier New"/>
              <a:buChar char="o"/>
            </a:pPr>
            <a:r>
              <a:rPr lang="en"/>
              <a:t>3rd largest IPO in American history</a:t>
            </a:r>
          </a:p>
          <a:p>
            <a:pPr rtl="0" lvl="0" indent="-419100" marL="457200">
              <a:buClr>
                <a:schemeClr val="dk1"/>
              </a:buClr>
              <a:buSzPct val="166666"/>
              <a:buFont typeface="Arial"/>
              <a:buChar char="•"/>
            </a:pPr>
            <a:r>
              <a:rPr lang="en"/>
              <a:t>Now boasts 1.11 million users</a:t>
            </a:r>
          </a:p>
          <a:p>
            <a:pPr rtl="0" lvl="1" indent="-381000" marL="914400">
              <a:buClr>
                <a:schemeClr val="dk1"/>
              </a:buClr>
              <a:buSzPct val="80000"/>
              <a:buFont typeface="Courier New"/>
              <a:buChar char="o"/>
            </a:pPr>
            <a:r>
              <a:rPr lang="en"/>
              <a:t>4.5 million likes per day</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y="0" x="0"/>
          <a:ext cy="0" cx="0"/>
          <a:chOff y="0" x="0"/>
          <a:chExt cy="0" cx="0"/>
        </a:xfrm>
      </p:grpSpPr>
      <p:sp>
        <p:nvSpPr>
          <p:cNvPr id="160" name="Shape 16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Creation of Advertisements </a:t>
            </a:r>
          </a:p>
        </p:txBody>
      </p:sp>
      <p:sp>
        <p:nvSpPr>
          <p:cNvPr id="161" name="Shape 16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Advertisers can choose audience by</a:t>
            </a:r>
          </a:p>
          <a:p>
            <a:pPr rtl="0" lvl="1" indent="-381000" marL="914400">
              <a:buClr>
                <a:schemeClr val="dk1"/>
              </a:buClr>
              <a:buSzPct val="80000"/>
              <a:buFont typeface="Courier New"/>
              <a:buChar char="o"/>
            </a:pPr>
            <a:r>
              <a:rPr lang="en"/>
              <a:t>location</a:t>
            </a:r>
          </a:p>
          <a:p>
            <a:pPr rtl="0" lvl="1" indent="-381000" marL="914400">
              <a:buClr>
                <a:schemeClr val="dk1"/>
              </a:buClr>
              <a:buSzPct val="80000"/>
              <a:buFont typeface="Courier New"/>
              <a:buChar char="o"/>
            </a:pPr>
            <a:r>
              <a:rPr lang="en"/>
              <a:t>likes</a:t>
            </a:r>
          </a:p>
          <a:p>
            <a:pPr rtl="0" lvl="1" indent="-381000" marL="914400">
              <a:buClr>
                <a:schemeClr val="dk1"/>
              </a:buClr>
              <a:buSzPct val="80000"/>
              <a:buFont typeface="Courier New"/>
              <a:buChar char="o"/>
            </a:pPr>
            <a:r>
              <a:rPr lang="en"/>
              <a:t>demographics</a:t>
            </a:r>
          </a:p>
          <a:p>
            <a:pPr rtl="0" lvl="1" indent="-381000" marL="914400">
              <a:buClr>
                <a:schemeClr val="dk1"/>
              </a:buClr>
              <a:buSzPct val="80000"/>
              <a:buFont typeface="Courier New"/>
              <a:buChar char="o"/>
            </a:pPr>
            <a:r>
              <a:rPr lang="en"/>
              <a:t>keywords</a:t>
            </a:r>
          </a:p>
          <a:p>
            <a:pPr rtl="0" lvl="0" indent="-419100" marL="457200">
              <a:buClr>
                <a:srgbClr val="000000"/>
              </a:buClr>
              <a:buSzPct val="166666"/>
              <a:buFont typeface="Arial"/>
              <a:buChar char="•"/>
            </a:pPr>
            <a:r>
              <a:rPr lang="en">
                <a:solidFill>
                  <a:srgbClr val="000000"/>
                </a:solidFill>
              </a:rPr>
              <a:t>For example, an advertiser can choose to target 18 to 35 year-old women who live in the United States and like basketball. </a:t>
            </a:r>
          </a:p>
          <a:p>
            <a:pPr lvl="0" indent="-419100" marL="457200">
              <a:buClr>
                <a:srgbClr val="000000"/>
              </a:buClr>
              <a:buSzPct val="166666"/>
              <a:buFont typeface="Arial"/>
              <a:buChar char="•"/>
            </a:pPr>
            <a:r>
              <a:rPr lang="en">
                <a:solidFill>
                  <a:srgbClr val="000000"/>
                </a:solidFill>
              </a:rPr>
              <a:t>advertisements only used to “enhance your Facebook experience”</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y="0" x="0"/>
          <a:ext cy="0" cx="0"/>
          <a:chOff y="0" x="0"/>
          <a:chExt cy="0" cx="0"/>
        </a:xfrm>
      </p:grpSpPr>
      <p:sp>
        <p:nvSpPr>
          <p:cNvPr id="166" name="Shape 16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Ad Targeting </a:t>
            </a:r>
          </a:p>
        </p:txBody>
      </p:sp>
      <p:sp>
        <p:nvSpPr>
          <p:cNvPr id="167" name="Shape 167"/>
          <p:cNvSpPr txBox="1"/>
          <p:nvPr>
            <p:ph idx="1" type="body"/>
          </p:nvPr>
        </p:nvSpPr>
        <p:spPr>
          <a:xfrm>
            <a:off y="1600200" x="457200"/>
            <a:ext cy="4967700" cx="8229600"/>
          </a:xfrm>
          <a:prstGeom prst="rect">
            <a:avLst/>
          </a:prstGeom>
        </p:spPr>
        <p:txBody>
          <a:bodyPr bIns="91425" rIns="91425" lIns="91425" tIns="91425" anchor="t" anchorCtr="0">
            <a:noAutofit/>
          </a:bodyPr>
          <a:lstStyle/>
          <a:p/>
        </p:txBody>
      </p:sp>
      <p:sp>
        <p:nvSpPr>
          <p:cNvPr id="168" name="Shape 168"/>
          <p:cNvSpPr/>
          <p:nvPr/>
        </p:nvSpPr>
        <p:spPr>
          <a:xfrm>
            <a:off y="1600200" x="457202"/>
            <a:ext cy="4967699" cx="6583675"/>
          </a:xfrm>
          <a:prstGeom prst="rect">
            <a:avLst/>
          </a:prstGeom>
          <a:blipFill>
            <a:blip r:embed="rId3"/>
            <a:stretch>
              <a:fillRect/>
            </a:stretch>
          </a:blipFill>
          <a:ln>
            <a:noFill/>
          </a:ln>
        </p:spPr>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y="0" x="0"/>
          <a:ext cy="0" cx="0"/>
          <a:chOff y="0" x="0"/>
          <a:chExt cy="0" cx="0"/>
        </a:xfrm>
      </p:grpSpPr>
      <p:sp>
        <p:nvSpPr>
          <p:cNvPr id="173" name="Shape 173"/>
          <p:cNvSpPr txBox="1"/>
          <p:nvPr>
            <p:ph type="title"/>
          </p:nvPr>
        </p:nvSpPr>
        <p:spPr>
          <a:xfrm>
            <a:off y="274637" x="457200"/>
            <a:ext cy="1143000" cx="8229600"/>
          </a:xfrm>
          <a:prstGeom prst="rect">
            <a:avLst/>
          </a:prstGeom>
        </p:spPr>
        <p:txBody>
          <a:bodyPr bIns="91425" rIns="91425" lIns="91425" tIns="91425" anchor="b" anchorCtr="0">
            <a:noAutofit/>
          </a:bodyPr>
          <a:lstStyle/>
          <a:p/>
        </p:txBody>
      </p:sp>
      <p:sp>
        <p:nvSpPr>
          <p:cNvPr id="174" name="Shape 174"/>
          <p:cNvSpPr txBox="1"/>
          <p:nvPr>
            <p:ph idx="1" type="body"/>
          </p:nvPr>
        </p:nvSpPr>
        <p:spPr>
          <a:xfrm>
            <a:off y="1600200" x="364900"/>
            <a:ext cy="4967700" cx="58308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Facebook makes generalizations about us</a:t>
            </a:r>
            <a:r>
              <a:rPr lang="en">
                <a:solidFill>
                  <a:srgbClr val="000000"/>
                </a:solidFill>
              </a:rPr>
              <a:t>er’s “likes”</a:t>
            </a:r>
          </a:p>
          <a:p>
            <a:pPr rtl="0" lvl="1" indent="-381000" marL="914400">
              <a:buClr>
                <a:srgbClr val="000000"/>
              </a:buClr>
              <a:buSzPct val="80000"/>
              <a:buFont typeface="Courier New"/>
              <a:buChar char="o"/>
            </a:pPr>
            <a:r>
              <a:rPr lang="en">
                <a:solidFill>
                  <a:srgbClr val="000000"/>
                </a:solidFill>
              </a:rPr>
              <a:t>if a person "likes" the "Star Trek" Page and mentions "Star Wars" when they check into a movie theater, Facebook may conclude that this person is likely to be a sci-fi fan.</a:t>
            </a:r>
          </a:p>
          <a:p>
            <a:pPr rtl="0" lvl="0" indent="-419100" marL="457200">
              <a:buClr>
                <a:srgbClr val="000000"/>
              </a:buClr>
              <a:buSzPct val="166666"/>
              <a:buFont typeface="Arial"/>
              <a:buChar char="•"/>
            </a:pPr>
            <a:r>
              <a:rPr lang="en">
                <a:solidFill>
                  <a:srgbClr val="000000"/>
                </a:solidFill>
              </a:rPr>
              <a:t>Uses friend’s “likes” </a:t>
            </a:r>
          </a:p>
          <a:p>
            <a:pPr rtl="0" lvl="0">
              <a:buNone/>
            </a:pPr>
            <a:r>
              <a:rPr lang="en">
                <a:solidFill>
                  <a:srgbClr val="000000"/>
                </a:solidFill>
              </a:rPr>
              <a:t>to make advertisements </a:t>
            </a:r>
          </a:p>
          <a:p>
            <a:pPr rtl="0" lvl="0">
              <a:buNone/>
            </a:pPr>
            <a:r>
              <a:rPr lang="en">
                <a:solidFill>
                  <a:srgbClr val="000000"/>
                </a:solidFill>
              </a:rPr>
              <a:t>appear more personable</a:t>
            </a:r>
          </a:p>
        </p:txBody>
      </p:sp>
      <p:sp>
        <p:nvSpPr>
          <p:cNvPr id="175" name="Shape 175"/>
          <p:cNvSpPr/>
          <p:nvPr/>
        </p:nvSpPr>
        <p:spPr>
          <a:xfrm>
            <a:off y="2745998" x="7039773"/>
            <a:ext cy="2883925" cx="1782775"/>
          </a:xfrm>
          <a:prstGeom prst="rect">
            <a:avLst/>
          </a:prstGeom>
          <a:blipFill>
            <a:blip r:embed="rId3"/>
            <a:stretch>
              <a:fillRect/>
            </a:stretch>
          </a:blipFill>
          <a:ln>
            <a:noFill/>
          </a:ln>
        </p:spPr>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Beacon Advertising System</a:t>
            </a:r>
          </a:p>
        </p:txBody>
      </p:sp>
      <p:sp>
        <p:nvSpPr>
          <p:cNvPr id="181" name="Shape 18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
</a:t>
            </a:r>
            <a:r>
              <a:rPr sz="2400" lang="en"/>
              <a:t>Launched in 2007</a:t>
            </a:r>
          </a:p>
          <a:p>
            <a:pPr rtl="0" lvl="0" indent="-381000" marL="457200">
              <a:buClr>
                <a:schemeClr val="dk1"/>
              </a:buClr>
              <a:buSzPct val="166666"/>
              <a:buFont typeface="Arial"/>
              <a:buChar char="•"/>
            </a:pPr>
            <a:r>
              <a:rPr sz="2400" lang="en"/>
              <a:t>Third-party websites </a:t>
            </a:r>
          </a:p>
          <a:p>
            <a:pPr rtl="0" lvl="1" indent="-381000" marL="914400">
              <a:buClr>
                <a:schemeClr val="dk1"/>
              </a:buClr>
              <a:buSzPct val="80000"/>
              <a:buFont typeface="Courier New"/>
              <a:buChar char="o"/>
            </a:pPr>
            <a:r>
              <a:rPr lang="en"/>
              <a:t>data collected from outside Facebook was brought into the social network</a:t>
            </a:r>
          </a:p>
          <a:p>
            <a:pPr rtl="0" lvl="2" indent="-381000" marL="1371600">
              <a:buClr>
                <a:schemeClr val="dk1"/>
              </a:buClr>
              <a:buSzPct val="80000"/>
              <a:buFont typeface="Wingdings"/>
              <a:buChar char="§"/>
            </a:pPr>
            <a:r>
              <a:rPr lang="en"/>
              <a:t>included people who opted out</a:t>
            </a:r>
          </a:p>
          <a:p>
            <a:pPr rtl="0" lvl="2" indent="-381000" marL="1371600">
              <a:buClr>
                <a:schemeClr val="dk1"/>
              </a:buClr>
              <a:buSzPct val="80000"/>
              <a:buFont typeface="Wingdings"/>
              <a:buChar char="§"/>
            </a:pPr>
            <a:r>
              <a:rPr lang="en"/>
              <a:t>included people without a Facebook account</a:t>
            </a:r>
          </a:p>
          <a:p>
            <a:pPr rtl="0" lvl="0" indent="-381000" marL="457200">
              <a:buClr>
                <a:srgbClr val="000000"/>
              </a:buClr>
              <a:buSzPct val="166666"/>
              <a:buFont typeface="Arial"/>
              <a:buChar char="•"/>
            </a:pPr>
            <a:r>
              <a:rPr sz="2400" lang="en">
                <a:solidFill>
                  <a:srgbClr val="000000"/>
                </a:solidFill>
              </a:rPr>
              <a:t>Broadcasts a user's interaction with an advertiser to the feeds of that user's friends</a:t>
            </a:r>
          </a:p>
          <a:p>
            <a:pPr rtl="0" lvl="1" indent="-381000" marL="914400">
              <a:buClr>
                <a:srgbClr val="000000"/>
              </a:buClr>
              <a:buSzPct val="80000"/>
              <a:buFont typeface="Courier New"/>
              <a:buChar char="o"/>
            </a:pPr>
            <a:r>
              <a:rPr lang="en">
                <a:solidFill>
                  <a:srgbClr val="000000"/>
                </a:solidFill>
              </a:rPr>
              <a:t>did not allow global opt-out</a:t>
            </a:r>
          </a:p>
          <a:p>
            <a:pPr rtl="0" lvl="1" indent="-381000" marL="914400">
              <a:buClr>
                <a:srgbClr val="000000"/>
              </a:buClr>
              <a:buSzPct val="80000"/>
              <a:buFont typeface="Courier New"/>
              <a:buChar char="o"/>
            </a:pPr>
            <a:r>
              <a:rPr lang="en">
                <a:solidFill>
                  <a:srgbClr val="000000"/>
                </a:solidFill>
              </a:rPr>
              <a:t>posts messages on users’ behalf without permission</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y="0" x="0"/>
          <a:ext cy="0" cx="0"/>
          <a:chOff y="0" x="0"/>
          <a:chExt cy="0" cx="0"/>
        </a:xfrm>
      </p:grpSpPr>
      <p:sp>
        <p:nvSpPr>
          <p:cNvPr id="186" name="Shape 18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Beacon Example</a:t>
            </a:r>
          </a:p>
        </p:txBody>
      </p:sp>
      <p:sp>
        <p:nvSpPr>
          <p:cNvPr id="187" name="Shape 187"/>
          <p:cNvSpPr/>
          <p:nvPr/>
        </p:nvSpPr>
        <p:spPr>
          <a:xfrm>
            <a:off y="1776400" x="352500"/>
            <a:ext cy="3066350" cx="8439000"/>
          </a:xfrm>
          <a:prstGeom prst="rect">
            <a:avLst/>
          </a:prstGeom>
          <a:blipFill>
            <a:blip r:embed="rId3"/>
            <a:stretch>
              <a:fillRect/>
            </a:stretch>
          </a:blipFill>
          <a:ln>
            <a:noFill/>
          </a:ln>
        </p:spPr>
      </p:sp>
      <p:sp>
        <p:nvSpPr>
          <p:cNvPr id="188" name="Shape 188"/>
          <p:cNvSpPr txBox="1"/>
          <p:nvPr/>
        </p:nvSpPr>
        <p:spPr>
          <a:xfrm>
            <a:off y="5339675" x="494725"/>
            <a:ext cy="1143000" cx="8229600"/>
          </a:xfrm>
          <a:prstGeom prst="rect">
            <a:avLst/>
          </a:prstGeom>
          <a:noFill/>
        </p:spPr>
        <p:txBody>
          <a:bodyPr bIns="91425" rIns="91425" lIns="91425" tIns="91425" anchor="t" anchorCtr="0">
            <a:noAutofit/>
          </a:bodyPr>
          <a:lstStyle/>
          <a:p>
            <a:pPr algn="ctr">
              <a:buNone/>
            </a:pPr>
            <a:r>
              <a:rPr sz="2400" lang="en"/>
              <a:t>User must click “No Thanks” to opt out</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y="0" x="0"/>
          <a:ext cy="0" cx="0"/>
          <a:chOff y="0" x="0"/>
          <a:chExt cy="0" cx="0"/>
        </a:xfrm>
      </p:grpSpPr>
      <p:sp>
        <p:nvSpPr>
          <p:cNvPr id="193" name="Shape 193"/>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Beacon Lawsuit</a:t>
            </a:r>
          </a:p>
        </p:txBody>
      </p:sp>
      <p:sp>
        <p:nvSpPr>
          <p:cNvPr id="194" name="Shape 194"/>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Facebook made multiple deceptive privacy claims</a:t>
            </a:r>
          </a:p>
          <a:p>
            <a:pPr rtl="0" lvl="1" indent="-381000" marL="914400">
              <a:buClr>
                <a:schemeClr val="dk1"/>
              </a:buClr>
              <a:buSzPct val="80000"/>
              <a:buFont typeface="Courier New"/>
              <a:buChar char="o"/>
            </a:pPr>
            <a:r>
              <a:rPr lang="en"/>
              <a:t>frequent changes in layout settings </a:t>
            </a:r>
          </a:p>
          <a:p>
            <a:pPr rtl="0" lvl="1" indent="-381000" marL="914400">
              <a:buClr>
                <a:schemeClr val="dk1"/>
              </a:buClr>
              <a:buSzPct val="80000"/>
              <a:buFont typeface="Courier New"/>
              <a:buChar char="o"/>
            </a:pPr>
            <a:r>
              <a:rPr lang="en"/>
              <a:t>Third-party apps given more personal information than allowed</a:t>
            </a:r>
          </a:p>
          <a:p>
            <a:pPr rtl="0" lvl="1" indent="-381000" marL="914400">
              <a:buClr>
                <a:schemeClr val="dk1"/>
              </a:buClr>
              <a:buSzPct val="80000"/>
              <a:buFont typeface="Courier New"/>
              <a:buChar char="o"/>
            </a:pPr>
            <a:r>
              <a:rPr lang="en"/>
              <a:t>Safe Harbor Framework ignored</a:t>
            </a:r>
          </a:p>
          <a:p>
            <a:pPr rtl="0" lvl="0" indent="-419100" marL="457200">
              <a:buClr>
                <a:schemeClr val="dk1"/>
              </a:buClr>
              <a:buSzPct val="166666"/>
              <a:buFont typeface="Arial"/>
              <a:buChar char="•"/>
            </a:pPr>
            <a:r>
              <a:rPr lang="en"/>
              <a:t>Settlement requires</a:t>
            </a:r>
          </a:p>
          <a:p>
            <a:pPr rtl="0" lvl="1" indent="-381000" marL="914400">
              <a:buClr>
                <a:schemeClr val="dk1"/>
              </a:buClr>
              <a:buSzPct val="80000"/>
              <a:buFont typeface="Courier New"/>
              <a:buChar char="o"/>
            </a:pPr>
            <a:r>
              <a:rPr lang="en"/>
              <a:t>giving consumers clear and prominent notice</a:t>
            </a:r>
          </a:p>
          <a:p>
            <a:pPr rtl="0" lvl="1" indent="-381000" marL="914400">
              <a:buClr>
                <a:schemeClr val="dk1"/>
              </a:buClr>
              <a:buSzPct val="80000"/>
              <a:buFont typeface="Courier New"/>
              <a:buChar char="o"/>
            </a:pPr>
            <a:r>
              <a:rPr lang="en"/>
              <a:t>maintaining a comprehensive privacy program</a:t>
            </a:r>
          </a:p>
          <a:p>
            <a:pPr rtl="0" lvl="1" indent="-381000" marL="914400">
              <a:buClr>
                <a:schemeClr val="dk1"/>
              </a:buClr>
              <a:buSzPct val="80000"/>
              <a:buFont typeface="Courier New"/>
              <a:buChar char="o"/>
            </a:pPr>
            <a:r>
              <a:rPr lang="en"/>
              <a:t>must obtain consent before sharing information passed consumers’ privacy settings</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What Zuckerberg says	</a:t>
            </a:r>
          </a:p>
        </p:txBody>
      </p:sp>
      <p:sp>
        <p:nvSpPr>
          <p:cNvPr id="200" name="Shape 200"/>
          <p:cNvSpPr txBox="1"/>
          <p:nvPr>
            <p:ph idx="1" type="body"/>
          </p:nvPr>
        </p:nvSpPr>
        <p:spPr>
          <a:xfrm>
            <a:off y="1736700" x="3192000"/>
            <a:ext cy="4967700" cx="5951999"/>
          </a:xfrm>
          <a:prstGeom prst="rect">
            <a:avLst/>
          </a:prstGeom>
        </p:spPr>
        <p:txBody>
          <a:bodyPr bIns="91425" rIns="91425" lIns="91425" tIns="91425" anchor="t" anchorCtr="0">
            <a:noAutofit/>
          </a:bodyPr>
          <a:lstStyle/>
          <a:p>
            <a:pPr rtl="0" lvl="0">
              <a:buNone/>
            </a:pPr>
            <a:r>
              <a:rPr sz="2400" lang="en">
                <a:solidFill>
                  <a:srgbClr val="000000"/>
                </a:solidFill>
              </a:rPr>
              <a:t>“I think that a small number of high profile mistakes… have often overshadowed much of the good work we’ve done.”</a:t>
            </a:r>
          </a:p>
          <a:p>
            <a:r>
              <a:t/>
            </a:r>
          </a:p>
          <a:p>
            <a:pPr rtl="0" lvl="0">
              <a:buNone/>
            </a:pPr>
            <a:r>
              <a:rPr sz="2400" lang="en">
                <a:solidFill>
                  <a:srgbClr val="000000"/>
                </a:solidFill>
              </a:rPr>
              <a:t>Zuckerberg believes the company is making great strides in their privacy policies:</a:t>
            </a:r>
          </a:p>
          <a:p>
            <a:r>
              <a:t/>
            </a:r>
          </a:p>
          <a:p>
            <a:pPr rtl="0" lvl="0">
              <a:buNone/>
            </a:pPr>
            <a:r>
              <a:rPr sz="2400" lang="en">
                <a:solidFill>
                  <a:srgbClr val="000000"/>
                </a:solidFill>
              </a:rPr>
              <a:t>“We can also always do better. I'm committed to making Facebook the leader in transparency and control around privacy.”</a:t>
            </a:r>
          </a:p>
          <a:p>
            <a:r>
              <a:t/>
            </a:r>
          </a:p>
        </p:txBody>
      </p:sp>
      <p:sp>
        <p:nvSpPr>
          <p:cNvPr id="201" name="Shape 201"/>
          <p:cNvSpPr/>
          <p:nvPr/>
        </p:nvSpPr>
        <p:spPr>
          <a:xfrm>
            <a:off y="2141375" x="310500"/>
            <a:ext cy="3885349" cx="2552700"/>
          </a:xfrm>
          <a:prstGeom prst="rect">
            <a:avLst/>
          </a:prstGeom>
          <a:blipFill>
            <a:blip r:embed="rId3"/>
            <a:stretch>
              <a:fillRect/>
            </a:stretch>
          </a:blipFill>
          <a:ln>
            <a:noFill/>
          </a:ln>
        </p:spPr>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5" name="Shape 205"/>
        <p:cNvGrpSpPr/>
        <p:nvPr/>
      </p:nvGrpSpPr>
      <p:grpSpPr>
        <a:xfrm>
          <a:off y="0" x="0"/>
          <a:ext cy="0" cx="0"/>
          <a:chOff y="0" x="0"/>
          <a:chExt cy="0" cx="0"/>
        </a:xfrm>
      </p:grpSpPr>
      <p:sp>
        <p:nvSpPr>
          <p:cNvPr id="206" name="Shape 20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Changing Privacy as We Know It</a:t>
            </a:r>
          </a:p>
        </p:txBody>
      </p:sp>
      <p:sp>
        <p:nvSpPr>
          <p:cNvPr id="207" name="Shape 207"/>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According to Facebook’s 29 year-old CEO, </a:t>
            </a:r>
          </a:p>
          <a:p>
            <a:pPr rtl="0" lvl="0">
              <a:buNone/>
            </a:pPr>
            <a:r>
              <a:rPr lang="en"/>
              <a:t>“</a:t>
            </a:r>
            <a:r>
              <a:rPr sz="2400" lang="en">
                <a:solidFill>
                  <a:srgbClr val="333333"/>
                </a:solidFill>
              </a:rPr>
              <a:t>People have really gotten comfortable not only sharing more information and different kinds, but more openly and with more people," he said. "That social norm is just something that has evolved over time."</a:t>
            </a:r>
          </a:p>
          <a:p>
            <a:r>
              <a:t/>
            </a:r>
          </a:p>
          <a:p>
            <a:pPr rtl="0" lvl="0" indent="-381000" marL="457200">
              <a:buClr>
                <a:srgbClr val="333333"/>
              </a:buClr>
              <a:buSzPct val="166666"/>
              <a:buFont typeface="Arial"/>
              <a:buChar char="•"/>
            </a:pPr>
            <a:r>
              <a:rPr sz="2400" lang="en">
                <a:solidFill>
                  <a:srgbClr val="333333"/>
                </a:solidFill>
              </a:rPr>
              <a:t>New changes urge people to be more open about what information is published online</a:t>
            </a:r>
          </a:p>
          <a:p>
            <a:r>
              <a:t/>
            </a:r>
          </a:p>
          <a:p>
            <a:pPr rtl="0" lvl="0" indent="-381000" marL="457200">
              <a:buClr>
                <a:srgbClr val="333333"/>
              </a:buClr>
              <a:buSzPct val="166666"/>
              <a:buFont typeface="Arial"/>
              <a:buChar char="•"/>
            </a:pPr>
            <a:r>
              <a:rPr sz="2400" lang="en">
                <a:solidFill>
                  <a:srgbClr val="333333"/>
                </a:solidFill>
              </a:rPr>
              <a:t>Most people do not realize how much information is automatically released to companies and other users</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y="0" x="0"/>
          <a:ext cy="0" cx="0"/>
          <a:chOff y="0" x="0"/>
          <a:chExt cy="0" cx="0"/>
        </a:xfrm>
      </p:grpSpPr>
      <p:sp>
        <p:nvSpPr>
          <p:cNvPr id="212" name="Shape 212"/>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Sharing on Facebook</a:t>
            </a:r>
          </a:p>
        </p:txBody>
      </p:sp>
      <p:sp>
        <p:nvSpPr>
          <p:cNvPr id="213" name="Shape 213"/>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Anytime you post anything, you can select an audience</a:t>
            </a:r>
          </a:p>
          <a:p>
            <a:pPr lvl="1" indent="-381000" marL="914400">
              <a:buClr>
                <a:schemeClr val="dk1"/>
              </a:buClr>
              <a:buSzPct val="80000"/>
              <a:buFont typeface="Courier New"/>
              <a:buChar char="o"/>
            </a:pPr>
            <a:r>
              <a:rPr lang="en"/>
              <a:t>status update, picture</a:t>
            </a:r>
          </a:p>
        </p:txBody>
      </p:sp>
      <p:sp>
        <p:nvSpPr>
          <p:cNvPr id="214" name="Shape 214"/>
          <p:cNvSpPr/>
          <p:nvPr/>
        </p:nvSpPr>
        <p:spPr>
          <a:xfrm>
            <a:off y="3210625" x="457205"/>
            <a:ext cy="3164200" cx="7703099"/>
          </a:xfrm>
          <a:prstGeom prst="rect">
            <a:avLst/>
          </a:prstGeom>
          <a:blipFill>
            <a:blip r:embed="rId3"/>
            <a:stretch>
              <a:fillRect/>
            </a:stretch>
          </a:blipFill>
          <a:ln>
            <a:noFill/>
          </a:ln>
        </p:spPr>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y="0" x="0"/>
          <a:ext cy="0" cx="0"/>
          <a:chOff y="0" x="0"/>
          <a:chExt cy="0" cx="0"/>
        </a:xfrm>
      </p:grpSpPr>
      <p:sp>
        <p:nvSpPr>
          <p:cNvPr id="219" name="Shape 219"/>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Sharing on Facebook</a:t>
            </a:r>
          </a:p>
        </p:txBody>
      </p:sp>
      <p:sp>
        <p:nvSpPr>
          <p:cNvPr id="220" name="Shape 220"/>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You have control over who sees things that you have posted</a:t>
            </a:r>
          </a:p>
          <a:p>
            <a:pPr rtl="0" lvl="0" indent="-419100" marL="457200">
              <a:buClr>
                <a:schemeClr val="dk1"/>
              </a:buClr>
              <a:buSzPct val="166666"/>
              <a:buFont typeface="Arial"/>
              <a:buChar char="•"/>
            </a:pPr>
            <a:r>
              <a:rPr lang="en"/>
              <a:t>But when you comment or like something on someone else’s timeline, they get to decide the audience </a:t>
            </a:r>
          </a:p>
          <a:p>
            <a:pPr lvl="0" indent="-419100" marL="457200">
              <a:buClr>
                <a:schemeClr val="dk1"/>
              </a:buClr>
              <a:buSzPct val="166666"/>
              <a:buFont typeface="Arial"/>
              <a:buChar char="•"/>
            </a:pPr>
            <a:r>
              <a:rPr lang="en"/>
              <a:t>Sharing icon</a:t>
            </a:r>
          </a:p>
        </p:txBody>
      </p:sp>
      <p:sp>
        <p:nvSpPr>
          <p:cNvPr id="221" name="Shape 221"/>
          <p:cNvSpPr/>
          <p:nvPr/>
        </p:nvSpPr>
        <p:spPr>
          <a:xfrm>
            <a:off y="3610464" x="3369339"/>
            <a:ext cy="2820574" cx="2720274"/>
          </a:xfrm>
          <a:prstGeom prst="rect">
            <a:avLst/>
          </a:prstGeom>
          <a:blipFill>
            <a:blip r:embed="rId3"/>
            <a:stretch>
              <a:fillRect/>
            </a:stretch>
          </a:blipFill>
          <a:ln>
            <a:noFill/>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y="0" x="0"/>
          <a:ext cy="0" cx="0"/>
          <a:chOff y="0" x="0"/>
          <a:chExt cy="0" cx="0"/>
        </a:xfrm>
      </p:grpSpPr>
      <p:sp>
        <p:nvSpPr>
          <p:cNvPr id="45" name="Shape 45"/>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Relevancy</a:t>
            </a:r>
          </a:p>
        </p:txBody>
      </p:sp>
      <p:sp>
        <p:nvSpPr>
          <p:cNvPr id="46" name="Shape 46"/>
          <p:cNvSpPr txBox="1"/>
          <p:nvPr>
            <p:ph idx="1" type="body"/>
          </p:nvPr>
        </p:nvSpPr>
        <p:spPr>
          <a:xfrm>
            <a:off y="2184525" x="280375"/>
            <a:ext cy="4383299" cx="8486999"/>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Network concept</a:t>
            </a:r>
          </a:p>
          <a:p>
            <a:pPr rtl="0" lvl="1" indent="-381000" marL="914400">
              <a:buClr>
                <a:schemeClr val="dk1"/>
              </a:buClr>
              <a:buSzPct val="80000"/>
              <a:buFont typeface="Courier New"/>
              <a:buChar char="o"/>
            </a:pPr>
            <a:r>
              <a:rPr lang="en"/>
              <a:t>personal information</a:t>
            </a:r>
          </a:p>
          <a:p>
            <a:r>
              <a:t/>
            </a:r>
          </a:p>
          <a:p>
            <a:pPr rtl="0" lvl="0" indent="-419100" marL="457200">
              <a:buClr>
                <a:schemeClr val="dk1"/>
              </a:buClr>
              <a:buSzPct val="166666"/>
              <a:buFont typeface="Arial"/>
              <a:buChar char="•"/>
            </a:pPr>
            <a:r>
              <a:rPr lang="en"/>
              <a:t>New technology = New pattern of interaction</a:t>
            </a:r>
          </a:p>
          <a:p>
            <a:r>
              <a:t/>
            </a:r>
          </a:p>
          <a:p>
            <a:pPr rtl="0" lvl="0" indent="-419100" marL="457200">
              <a:buClr>
                <a:schemeClr val="dk1"/>
              </a:buClr>
              <a:buSzPct val="166666"/>
              <a:buFont typeface="Arial"/>
              <a:buChar char="•"/>
            </a:pPr>
            <a:r>
              <a:rPr lang="en"/>
              <a:t>If you’re not the customer, you’re the product</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y="0" x="0"/>
          <a:ext cy="0" cx="0"/>
          <a:chOff y="0" x="0"/>
          <a:chExt cy="0" cx="0"/>
        </a:xfrm>
      </p:grpSpPr>
      <p:sp>
        <p:nvSpPr>
          <p:cNvPr id="226" name="Shape 226"/>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Sharing on Facebook</a:t>
            </a:r>
          </a:p>
        </p:txBody>
      </p:sp>
      <p:sp>
        <p:nvSpPr>
          <p:cNvPr id="227" name="Shape 227"/>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rgbClr val="000000"/>
              </a:buClr>
              <a:buSzPct val="166666"/>
              <a:buFont typeface="Arial"/>
              <a:buChar char="•"/>
            </a:pPr>
            <a:r>
              <a:rPr lang="en">
                <a:solidFill>
                  <a:srgbClr val="000000"/>
                </a:solidFill>
              </a:rPr>
              <a:t>When you hide things on your timeline, it means those things will not appear on your timeline. </a:t>
            </a:r>
          </a:p>
          <a:p>
            <a:pPr rtl="0" lvl="0" indent="-419100" marL="457200">
              <a:buClr>
                <a:srgbClr val="000000"/>
              </a:buClr>
              <a:buSzPct val="166666"/>
              <a:buFont typeface="Arial"/>
              <a:buChar char="•"/>
            </a:pPr>
            <a:r>
              <a:rPr lang="en">
                <a:solidFill>
                  <a:srgbClr val="000000"/>
                </a:solidFill>
              </a:rPr>
              <a:t>But anyone in the audience of those posts or who can see a connection may still see it elsewhere, like on someone else's timeline or in search results. </a:t>
            </a:r>
          </a:p>
          <a:p>
            <a:pPr lvl="0" indent="-419100" marL="457200">
              <a:buClr>
                <a:srgbClr val="000000"/>
              </a:buClr>
              <a:buSzPct val="166666"/>
              <a:buFont typeface="Arial"/>
              <a:buChar char="•"/>
            </a:pPr>
            <a:r>
              <a:rPr lang="en">
                <a:solidFill>
                  <a:srgbClr val="000000"/>
                </a:solidFill>
              </a:rPr>
              <a:t>Hiding something from your timeline does not mean you are deleting it</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y="0" x="0"/>
          <a:ext cy="0" cx="0"/>
          <a:chOff y="0" x="0"/>
          <a:chExt cy="0" cx="0"/>
        </a:xfrm>
      </p:grpSpPr>
      <p:sp>
        <p:nvSpPr>
          <p:cNvPr id="232" name="Shape 232"/>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Legal Requests</a:t>
            </a:r>
          </a:p>
        </p:txBody>
      </p:sp>
      <p:sp>
        <p:nvSpPr>
          <p:cNvPr id="233" name="Shape 233"/>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Facebook has the right to access and share your information in response to a legal request if they feel the law requires it</a:t>
            </a:r>
          </a:p>
          <a:p>
            <a:pPr rtl="0" lvl="0" indent="-419100" marL="457200">
              <a:buClr>
                <a:schemeClr val="dk1"/>
              </a:buClr>
              <a:buSzPct val="166666"/>
              <a:buFont typeface="Arial"/>
              <a:buChar char="•"/>
            </a:pPr>
            <a:r>
              <a:rPr lang="en"/>
              <a:t>Legal Instances:</a:t>
            </a:r>
          </a:p>
          <a:p>
            <a:pPr lvl="1" indent="-381000" marL="914400">
              <a:buClr>
                <a:schemeClr val="dk1"/>
              </a:buClr>
              <a:buSzPct val="80000"/>
              <a:buFont typeface="Courier New"/>
              <a:buChar char="o"/>
            </a:pPr>
            <a:r>
              <a:rPr lang="en"/>
              <a:t>In case of fraud, illegal activity, to protect the Facebook name, protect the user, etc.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y="0" x="0"/>
          <a:ext cy="0" cx="0"/>
          <a:chOff y="0" x="0"/>
          <a:chExt cy="0" cx="0"/>
        </a:xfrm>
      </p:grpSpPr>
      <p:sp>
        <p:nvSpPr>
          <p:cNvPr id="238" name="Shape 238"/>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The Scary Bottom Line</a:t>
            </a:r>
          </a:p>
        </p:txBody>
      </p:sp>
      <p:sp>
        <p:nvSpPr>
          <p:cNvPr id="239" name="Shape 239"/>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81000" marL="457200">
              <a:buClr>
                <a:srgbClr val="222222"/>
              </a:buClr>
              <a:buSzPct val="166666"/>
              <a:buFont typeface="Arial"/>
              <a:buChar char="•"/>
            </a:pPr>
            <a:r>
              <a:rPr sz="2400" lang="en">
                <a:solidFill>
                  <a:srgbClr val="222222"/>
                </a:solidFill>
              </a:rPr>
              <a:t>We don't want you to change your privacy settings</a:t>
            </a:r>
          </a:p>
          <a:p>
            <a:pPr rtl="0" lvl="1" indent="-381000" marL="914400">
              <a:buClr>
                <a:srgbClr val="222222"/>
              </a:buClr>
              <a:buSzPct val="80000"/>
              <a:buFont typeface="Courier New"/>
              <a:buChar char="o"/>
            </a:pPr>
            <a:r>
              <a:rPr lang="en">
                <a:solidFill>
                  <a:srgbClr val="222222"/>
                </a:solidFill>
              </a:rPr>
              <a:t>and it’s difficult to do</a:t>
            </a:r>
          </a:p>
          <a:p>
            <a:r>
              <a:t/>
            </a:r>
          </a:p>
          <a:p>
            <a:pPr rtl="0" lvl="0" indent="-381000" marL="457200">
              <a:buClr>
                <a:schemeClr val="dk1"/>
              </a:buClr>
              <a:buSzPct val="166666"/>
              <a:buFont typeface="Arial"/>
              <a:buChar char="•"/>
            </a:pPr>
            <a:r>
              <a:rPr sz="2400" lang="en">
                <a:solidFill>
                  <a:srgbClr val="222222"/>
                </a:solidFill>
              </a:rPr>
              <a:t>Leaving your information public can put make you a target for Facebook scams</a:t>
            </a:r>
          </a:p>
          <a:p>
            <a:r>
              <a:t/>
            </a:r>
          </a:p>
          <a:p>
            <a:pPr rtl="0" lvl="0" indent="-381000" marL="457200">
              <a:buClr>
                <a:schemeClr val="dk1"/>
              </a:buClr>
              <a:buSzPct val="166666"/>
              <a:buFont typeface="Arial"/>
              <a:buChar char="•"/>
            </a:pPr>
            <a:r>
              <a:rPr sz="2400" lang="en">
                <a:solidFill>
                  <a:srgbClr val="222222"/>
                </a:solidFill>
              </a:rPr>
              <a:t>We have little control over application security</a:t>
            </a:r>
          </a:p>
          <a:p>
            <a:r>
              <a:t/>
            </a:r>
          </a:p>
          <a:p>
            <a:pPr rtl="0" lvl="0" indent="-381000" marL="457200">
              <a:buClr>
                <a:srgbClr val="222222"/>
              </a:buClr>
              <a:buSzPct val="166666"/>
              <a:buFont typeface="Arial"/>
              <a:buChar char="•"/>
            </a:pPr>
            <a:r>
              <a:rPr sz="2400" lang="en">
                <a:solidFill>
                  <a:srgbClr val="222222"/>
                </a:solidFill>
              </a:rPr>
              <a:t>We know which websites you're visiting</a:t>
            </a:r>
          </a:p>
          <a:p>
            <a:r>
              <a:t/>
            </a:r>
          </a:p>
          <a:p>
            <a:pPr lvl="0" indent="-381000" marL="457200">
              <a:buClr>
                <a:srgbClr val="222222"/>
              </a:buClr>
              <a:buSzPct val="166666"/>
              <a:buFont typeface="Arial"/>
              <a:buChar char="•"/>
            </a:pPr>
            <a:r>
              <a:rPr sz="2400" lang="en">
                <a:solidFill>
                  <a:srgbClr val="222222"/>
                </a:solidFill>
              </a:rPr>
              <a:t>Your information is being stored in places outside of Facebook</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y="0" x="0"/>
          <a:ext cy="0" cx="0"/>
          <a:chOff y="0" x="0"/>
          <a:chExt cy="0" cx="0"/>
        </a:xfrm>
      </p:grpSpPr>
      <p:sp>
        <p:nvSpPr>
          <p:cNvPr id="244" name="Shape 244"/>
          <p:cNvSpPr txBox="1"/>
          <p:nvPr/>
        </p:nvSpPr>
        <p:spPr>
          <a:xfrm>
            <a:off y="1989050" x="691950"/>
            <a:ext cy="2275799" cx="8072700"/>
          </a:xfrm>
          <a:prstGeom prst="rect">
            <a:avLst/>
          </a:prstGeom>
          <a:noFill/>
        </p:spPr>
        <p:txBody>
          <a:bodyPr bIns="91425" rIns="91425" lIns="91425" tIns="91425" anchor="t" anchorCtr="0">
            <a:noAutofit/>
          </a:bodyPr>
          <a:lstStyle/>
          <a:p>
            <a:pPr algn="ctr">
              <a:buNone/>
            </a:pPr>
            <a:r>
              <a:rPr b="1" sz="6000" lang="en">
                <a:solidFill>
                  <a:srgbClr val="FFFFFF"/>
                </a:solidFill>
              </a:rPr>
              <a:t>
</a:t>
            </a:r>
            <a:r>
              <a:rPr b="1" sz="6000" lang="en">
                <a:solidFill>
                  <a:srgbClr val="FFFFFF"/>
                </a:solidFill>
              </a:rPr>
              <a:t>Questions?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 name="Shape 50"/>
        <p:cNvGrpSpPr/>
        <p:nvPr/>
      </p:nvGrpSpPr>
      <p:grpSpPr>
        <a:xfrm>
          <a:off y="0" x="0"/>
          <a:ext cy="0" cx="0"/>
          <a:chOff y="0" x="0"/>
          <a:chExt cy="0" cx="0"/>
        </a:xfrm>
      </p:grpSpPr>
      <p:sp>
        <p:nvSpPr>
          <p:cNvPr id="51" name="Shape 51"/>
          <p:cNvSpPr txBox="1"/>
          <p:nvPr/>
        </p:nvSpPr>
        <p:spPr>
          <a:xfrm>
            <a:off y="1627875" x="722700"/>
            <a:ext cy="3967199" cx="7857599"/>
          </a:xfrm>
          <a:prstGeom prst="rect">
            <a:avLst/>
          </a:prstGeom>
          <a:noFill/>
        </p:spPr>
        <p:txBody>
          <a:bodyPr bIns="91425" rIns="91425" lIns="91425" tIns="91425" anchor="t" anchorCtr="0">
            <a:noAutofit/>
          </a:bodyPr>
          <a:lstStyle/>
          <a:p>
            <a:pPr algn="ctr" rtl="0" lvl="0">
              <a:buNone/>
            </a:pPr>
            <a:r>
              <a:rPr b="1" sz="3600" lang="en">
                <a:solidFill>
                  <a:srgbClr val="FFFFFF"/>
                </a:solidFill>
              </a:rPr>
              <a:t>Note: </a:t>
            </a:r>
          </a:p>
          <a:p>
            <a:pPr algn="ctr">
              <a:buNone/>
            </a:pPr>
            <a:r>
              <a:rPr sz="3600" lang="en">
                <a:solidFill>
                  <a:srgbClr val="FFFFFF"/>
                </a:solidFill>
              </a:rPr>
              <a:t>The following video is shown for educational purposes, deemed fair use under Section 107 of the Copyright Act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y="0" x="0"/>
          <a:ext cy="0" cx="0"/>
          <a:chOff y="0" x="0"/>
          <a:chExt cy="0" cx="0"/>
        </a:xfrm>
      </p:grpSpPr>
      <p:sp>
        <p:nvSpPr>
          <p:cNvPr id="56" name="Shape 56">
            <a:hlinkClick r:id="rId4"/>
          </p:cNvPr>
          <p:cNvSpPr/>
          <p:nvPr/>
        </p:nvSpPr>
        <p:spPr>
          <a:xfrm>
            <a:off y="185525" x="217175"/>
            <a:ext cy="6533399" cx="8720575"/>
          </a:xfrm>
          <a:prstGeom prst="rect">
            <a:avLst/>
          </a:prstGeom>
          <a:blipFill>
            <a:blip r:embed="rId5"/>
            <a:stretch>
              <a:fillRect/>
            </a:stretch>
          </a:blipFill>
          <a:ln>
            <a:noFill/>
          </a:ln>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y="0" x="0"/>
          <a:ext cy="0" cx="0"/>
          <a:chOff y="0" x="0"/>
          <a:chExt cy="0" cx="0"/>
        </a:xfrm>
      </p:grpSpPr>
      <p:sp>
        <p:nvSpPr>
          <p:cNvPr id="61" name="Shape 61"/>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Application Programming Interface	</a:t>
            </a:r>
          </a:p>
        </p:txBody>
      </p:sp>
      <p:sp>
        <p:nvSpPr>
          <p:cNvPr id="62" name="Shape 6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81000" marL="457200">
              <a:buClr>
                <a:srgbClr val="000000"/>
              </a:buClr>
              <a:buSzPct val="166666"/>
              <a:buFont typeface="Arial"/>
              <a:buChar char="•"/>
            </a:pPr>
            <a:r>
              <a:rPr sz="2400" lang="en">
                <a:solidFill>
                  <a:srgbClr val="000000"/>
                </a:solidFill>
              </a:rPr>
              <a:t>Launched in 2007</a:t>
            </a:r>
          </a:p>
          <a:p>
            <a:pPr rtl="0" lvl="0" indent="-381000" marL="457200">
              <a:buClr>
                <a:srgbClr val="000000"/>
              </a:buClr>
              <a:buSzPct val="166666"/>
              <a:buFont typeface="Arial"/>
              <a:buChar char="•"/>
            </a:pPr>
            <a:r>
              <a:rPr sz="2400" lang="en">
                <a:solidFill>
                  <a:srgbClr val="000000"/>
                </a:solidFill>
              </a:rPr>
              <a:t>Allows third parties to create applications with access to Facebook databases</a:t>
            </a:r>
          </a:p>
          <a:p>
            <a:pPr rtl="0" lvl="1" indent="-381000" marL="914400">
              <a:buClr>
                <a:srgbClr val="000000"/>
              </a:buClr>
              <a:buSzPct val="80000"/>
              <a:buFont typeface="Courier New"/>
              <a:buChar char="o"/>
            </a:pPr>
            <a:r>
              <a:rPr lang="en">
                <a:solidFill>
                  <a:srgbClr val="000000"/>
                </a:solidFill>
              </a:rPr>
              <a:t>added by the user</a:t>
            </a:r>
          </a:p>
          <a:p>
            <a:pPr rtl="0" lvl="1" indent="-381000" marL="914400">
              <a:buClr>
                <a:srgbClr val="000000"/>
              </a:buClr>
              <a:buSzPct val="80000"/>
              <a:buFont typeface="Courier New"/>
              <a:buChar char="o"/>
            </a:pPr>
            <a:r>
              <a:rPr lang="en">
                <a:solidFill>
                  <a:srgbClr val="000000"/>
                </a:solidFill>
              </a:rPr>
              <a:t>pre-selected choices about what is published and collected</a:t>
            </a:r>
          </a:p>
          <a:p>
            <a:pPr rtl="0" lvl="0" indent="-381000" marL="457200">
              <a:buClr>
                <a:srgbClr val="000000"/>
              </a:buClr>
              <a:buSzPct val="166666"/>
              <a:buFont typeface="Arial"/>
              <a:buChar char="•"/>
            </a:pPr>
            <a:r>
              <a:rPr sz="2400" lang="en">
                <a:solidFill>
                  <a:srgbClr val="000000"/>
                </a:solidFill>
              </a:rPr>
              <a:t>Clicking “add” gives access to:</a:t>
            </a:r>
          </a:p>
          <a:p>
            <a:pPr rtl="0" lvl="1" indent="-381000" marL="914400">
              <a:buClr>
                <a:srgbClr val="000000"/>
              </a:buClr>
              <a:buSzPct val="80000"/>
              <a:buFont typeface="Courier New"/>
              <a:buChar char="o"/>
            </a:pPr>
            <a:r>
              <a:rPr lang="en">
                <a:solidFill>
                  <a:srgbClr val="000000"/>
                </a:solidFill>
              </a:rPr>
              <a:t>Name</a:t>
            </a:r>
          </a:p>
          <a:p>
            <a:pPr rtl="0" lvl="1" indent="-381000" marL="914400">
              <a:buClr>
                <a:srgbClr val="000000"/>
              </a:buClr>
              <a:buSzPct val="80000"/>
              <a:buFont typeface="Courier New"/>
              <a:buChar char="o"/>
            </a:pPr>
            <a:r>
              <a:rPr lang="en">
                <a:solidFill>
                  <a:srgbClr val="000000"/>
                </a:solidFill>
              </a:rPr>
              <a:t>Hometown</a:t>
            </a:r>
          </a:p>
          <a:p>
            <a:pPr rtl="0" lvl="1" indent="-381000" marL="914400">
              <a:buClr>
                <a:srgbClr val="000000"/>
              </a:buClr>
              <a:buSzPct val="80000"/>
              <a:buFont typeface="Courier New"/>
              <a:buChar char="o"/>
            </a:pPr>
            <a:r>
              <a:rPr lang="en">
                <a:solidFill>
                  <a:srgbClr val="000000"/>
                </a:solidFill>
              </a:rPr>
              <a:t>Political view</a:t>
            </a:r>
          </a:p>
          <a:p>
            <a:pPr rtl="0" lvl="1" indent="-381000" marL="914400">
              <a:buClr>
                <a:srgbClr val="000000"/>
              </a:buClr>
              <a:buSzPct val="80000"/>
              <a:buFont typeface="Courier New"/>
              <a:buChar char="o"/>
            </a:pPr>
            <a:r>
              <a:rPr lang="en">
                <a:solidFill>
                  <a:srgbClr val="000000"/>
                </a:solidFill>
              </a:rPr>
              <a:t>Activities</a:t>
            </a:r>
          </a:p>
          <a:p>
            <a:pPr rtl="0" lvl="1" indent="-381000" marL="914400">
              <a:buClr>
                <a:srgbClr val="000000"/>
              </a:buClr>
              <a:buSzPct val="80000"/>
              <a:buFont typeface="Courier New"/>
              <a:buChar char="o"/>
            </a:pPr>
            <a:r>
              <a:rPr lang="en">
                <a:solidFill>
                  <a:srgbClr val="000000"/>
                </a:solidFill>
              </a:rPr>
              <a:t>Work history</a:t>
            </a:r>
          </a:p>
          <a:p>
            <a:pPr rtl="0" lvl="1" indent="-381000" marL="914400">
              <a:buClr>
                <a:srgbClr val="000000"/>
              </a:buClr>
              <a:buSzPct val="80000"/>
              <a:buFont typeface="Courier New"/>
              <a:buChar char="o"/>
            </a:pPr>
            <a:r>
              <a:rPr lang="en">
                <a:solidFill>
                  <a:srgbClr val="000000"/>
                </a:solidFill>
              </a:rPr>
              <a:t>Relationship history</a:t>
            </a:r>
          </a:p>
          <a:p>
            <a:pPr rtl="0" lvl="1" indent="-381000" marL="914400">
              <a:buClr>
                <a:srgbClr val="000000"/>
              </a:buClr>
              <a:buSzPct val="80000"/>
              <a:buFont typeface="Courier New"/>
              <a:buChar char="o"/>
            </a:pPr>
            <a:r>
              <a:rPr lang="en">
                <a:solidFill>
                  <a:srgbClr val="000000"/>
                </a:solidFill>
              </a:rPr>
              <a:t>your friend’s information</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y="0" x="0"/>
          <a:ext cy="0" cx="0"/>
          <a:chOff y="0" x="0"/>
          <a:chExt cy="0" cx="0"/>
        </a:xfrm>
      </p:grpSpPr>
      <p:sp>
        <p:nvSpPr>
          <p:cNvPr id="67" name="Shape 67"/>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API Pop Up</a:t>
            </a:r>
          </a:p>
        </p:txBody>
      </p:sp>
      <p:sp>
        <p:nvSpPr>
          <p:cNvPr id="68" name="Shape 68"/>
          <p:cNvSpPr txBox="1"/>
          <p:nvPr>
            <p:ph idx="1" type="body"/>
          </p:nvPr>
        </p:nvSpPr>
        <p:spPr>
          <a:xfrm>
            <a:off y="1600200" x="457200"/>
            <a:ext cy="4967700" cx="8229600"/>
          </a:xfrm>
          <a:prstGeom prst="rect">
            <a:avLst/>
          </a:prstGeom>
        </p:spPr>
        <p:txBody>
          <a:bodyPr bIns="91425" rIns="91425" lIns="91425" tIns="91425" anchor="t" anchorCtr="0">
            <a:noAutofit/>
          </a:bodyPr>
          <a:lstStyle/>
          <a:p/>
        </p:txBody>
      </p:sp>
      <p:sp>
        <p:nvSpPr>
          <p:cNvPr id="69" name="Shape 69"/>
          <p:cNvSpPr/>
          <p:nvPr/>
        </p:nvSpPr>
        <p:spPr>
          <a:xfrm>
            <a:off y="1600200" x="743950"/>
            <a:ext cy="5150250" cx="7656099"/>
          </a:xfrm>
          <a:prstGeom prst="rect">
            <a:avLst/>
          </a:prstGeom>
          <a:blipFill>
            <a:blip r:embed="rId3"/>
            <a:stretch>
              <a:fillRect/>
            </a:stretch>
          </a:blipFill>
          <a:ln>
            <a:noFill/>
          </a:ln>
        </p:spPr>
      </p:sp>
      <p:cxnSp>
        <p:nvCxnSpPr>
          <p:cNvPr id="70" name="Shape 70"/>
          <p:cNvCxnSpPr/>
          <p:nvPr/>
        </p:nvCxnSpPr>
        <p:spPr>
          <a:xfrm rot="10800000" flipH="1">
            <a:off y="3974874" x="2951325"/>
            <a:ext cy="17100" cx="1689000"/>
          </a:xfrm>
          <a:prstGeom prst="straightConnector1">
            <a:avLst/>
          </a:prstGeom>
          <a:noFill/>
          <a:ln w="114300" cap="flat">
            <a:solidFill>
              <a:schemeClr val="dk2"/>
            </a:solidFill>
            <a:prstDash val="solid"/>
            <a:round/>
            <a:headEnd w="lg" len="lg" type="none"/>
            <a:tailEnd w="lg" len="lg" type="none"/>
          </a:ln>
        </p:spPr>
      </p:cxnSp>
      <p:cxnSp>
        <p:nvCxnSpPr>
          <p:cNvPr id="71" name="Shape 71"/>
          <p:cNvCxnSpPr/>
          <p:nvPr/>
        </p:nvCxnSpPr>
        <p:spPr>
          <a:xfrm>
            <a:off y="4581100" x="1749200"/>
            <a:ext cy="8100" cx="1116899"/>
          </a:xfrm>
          <a:prstGeom prst="straightConnector1">
            <a:avLst/>
          </a:prstGeom>
          <a:noFill/>
          <a:ln w="228600" cap="flat">
            <a:solidFill>
              <a:schemeClr val="dk2"/>
            </a:solidFill>
            <a:prstDash val="solid"/>
            <a:round/>
            <a:headEnd w="lg" len="lg" type="none"/>
            <a:tailEnd w="lg" len="lg" type="none"/>
          </a:ln>
        </p:spPr>
      </p:cxnSp>
      <p:cxnSp>
        <p:nvCxnSpPr>
          <p:cNvPr id="72" name="Shape 72"/>
          <p:cNvCxnSpPr/>
          <p:nvPr/>
        </p:nvCxnSpPr>
        <p:spPr>
          <a:xfrm>
            <a:off y="5049675" x="1749200"/>
            <a:ext cy="8100" cx="1116899"/>
          </a:xfrm>
          <a:prstGeom prst="straightConnector1">
            <a:avLst/>
          </a:prstGeom>
          <a:noFill/>
          <a:ln w="228600" cap="flat">
            <a:solidFill>
              <a:schemeClr val="dk2"/>
            </a:solidFill>
            <a:prstDash val="solid"/>
            <a:round/>
            <a:headEnd w="lg" len="lg" type="none"/>
            <a:tailEnd w="lg" len="lg" type="none"/>
          </a:ln>
        </p:spPr>
      </p:cxnSp>
      <p:cxnSp>
        <p:nvCxnSpPr>
          <p:cNvPr id="73" name="Shape 73"/>
          <p:cNvCxnSpPr/>
          <p:nvPr/>
        </p:nvCxnSpPr>
        <p:spPr>
          <a:xfrm rot="10800000" flipH="1">
            <a:off y="5476300" x="1749200"/>
            <a:ext cy="19199" cx="1262400"/>
          </a:xfrm>
          <a:prstGeom prst="straightConnector1">
            <a:avLst/>
          </a:prstGeom>
          <a:noFill/>
          <a:ln w="228600" cap="flat">
            <a:solidFill>
              <a:schemeClr val="dk2"/>
            </a:solidFill>
            <a:prstDash val="solid"/>
            <a:round/>
            <a:headEnd w="lg" len="lg" type="none"/>
            <a:tailEnd w="lg" len="lg" type="none"/>
          </a:ln>
        </p:spPr>
      </p:cxnSp>
      <p:cxnSp>
        <p:nvCxnSpPr>
          <p:cNvPr id="74" name="Shape 74"/>
          <p:cNvCxnSpPr/>
          <p:nvPr/>
        </p:nvCxnSpPr>
        <p:spPr>
          <a:xfrm>
            <a:off y="4807400" x="6028925"/>
            <a:ext cy="8100" cx="1116899"/>
          </a:xfrm>
          <a:prstGeom prst="straightConnector1">
            <a:avLst/>
          </a:prstGeom>
          <a:noFill/>
          <a:ln w="228600" cap="flat">
            <a:solidFill>
              <a:schemeClr val="dk2"/>
            </a:solidFill>
            <a:prstDash val="solid"/>
            <a:round/>
            <a:headEnd w="lg" len="lg" type="none"/>
            <a:tailEnd w="lg" len="lg" type="none"/>
          </a:ln>
        </p:spPr>
      </p:cxnSp>
      <p:cxnSp>
        <p:nvCxnSpPr>
          <p:cNvPr id="75" name="Shape 75"/>
          <p:cNvCxnSpPr/>
          <p:nvPr/>
        </p:nvCxnSpPr>
        <p:spPr>
          <a:xfrm rot="10800000" flipH="1">
            <a:off y="3667825" x="2951325"/>
            <a:ext cy="21599" cx="852899"/>
          </a:xfrm>
          <a:prstGeom prst="straightConnector1">
            <a:avLst/>
          </a:prstGeom>
          <a:noFill/>
          <a:ln w="152400" cap="flat">
            <a:solidFill>
              <a:schemeClr val="dk2"/>
            </a:solidFill>
            <a:prstDash val="solid"/>
            <a:round/>
            <a:headEnd w="lg" len="lg" type="none"/>
            <a:tailEnd w="lg" len="lg" type="none"/>
          </a:ln>
        </p:spPr>
      </p:cxn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y="0" x="0"/>
          <a:ext cy="0" cx="0"/>
          <a:chOff y="0" x="0"/>
          <a:chExt cy="0" cx="0"/>
        </a:xfrm>
      </p:grpSpPr>
      <p:sp>
        <p:nvSpPr>
          <p:cNvPr id="80" name="Shape 8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Sign in with Facebook</a:t>
            </a:r>
          </a:p>
        </p:txBody>
      </p:sp>
      <p:sp>
        <p:nvSpPr>
          <p:cNvPr id="81" name="Shape 81"/>
          <p:cNvSpPr txBox="1"/>
          <p:nvPr>
            <p:ph idx="1" type="body"/>
          </p:nvPr>
        </p:nvSpPr>
        <p:spPr>
          <a:xfrm>
            <a:off y="1600200" x="457200"/>
            <a:ext cy="4967700" cx="8229600"/>
          </a:xfrm>
          <a:prstGeom prst="rect">
            <a:avLst/>
          </a:prstGeom>
        </p:spPr>
        <p:txBody>
          <a:bodyPr bIns="91425" rIns="91425" lIns="91425" tIns="91425" anchor="t" anchorCtr="0">
            <a:noAutofit/>
          </a:bodyPr>
          <a:lstStyle/>
          <a:p/>
        </p:txBody>
      </p:sp>
      <p:sp>
        <p:nvSpPr>
          <p:cNvPr id="82" name="Shape 82"/>
          <p:cNvSpPr/>
          <p:nvPr/>
        </p:nvSpPr>
        <p:spPr>
          <a:xfrm>
            <a:off y="1657875" x="663788"/>
            <a:ext cy="4967700" cx="7816424"/>
          </a:xfrm>
          <a:prstGeom prst="rect">
            <a:avLst/>
          </a:prstGeom>
          <a:blipFill>
            <a:blip r:embed="rId3"/>
            <a:stretch>
              <a:fillRect/>
            </a:stretch>
          </a:blipFill>
          <a:ln>
            <a:noFill/>
          </a:ln>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y="0" x="0"/>
          <a:ext cy="0" cx="0"/>
          <a:chOff y="0" x="0"/>
          <a:chExt cy="0" cx="0"/>
        </a:xfrm>
      </p:grpSpPr>
      <p:sp>
        <p:nvSpPr>
          <p:cNvPr id="87" name="Shape 87"/>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Third Party Apps</a:t>
            </a:r>
          </a:p>
        </p:txBody>
      </p:sp>
      <p:sp>
        <p:nvSpPr>
          <p:cNvPr id="88" name="Shape 88"/>
          <p:cNvSpPr txBox="1"/>
          <p:nvPr>
            <p:ph idx="1" type="body"/>
          </p:nvPr>
        </p:nvSpPr>
        <p:spPr>
          <a:xfrm>
            <a:off y="1600200" x="457200"/>
            <a:ext cy="4967700" cx="8229600"/>
          </a:xfrm>
          <a:prstGeom prst="rect">
            <a:avLst/>
          </a:prstGeom>
        </p:spPr>
        <p:txBody>
          <a:bodyPr bIns="91425" rIns="91425" lIns="91425" tIns="91425" anchor="t" anchorCtr="0">
            <a:noAutofit/>
          </a:bodyPr>
          <a:lstStyle/>
          <a:p/>
        </p:txBody>
      </p:sp>
      <p:sp>
        <p:nvSpPr>
          <p:cNvPr id="89" name="Shape 89"/>
          <p:cNvSpPr/>
          <p:nvPr/>
        </p:nvSpPr>
        <p:spPr>
          <a:xfrm>
            <a:off y="1621837" x="276225"/>
            <a:ext cy="5076825" cx="8591550"/>
          </a:xfrm>
          <a:prstGeom prst="rect">
            <a:avLst/>
          </a:prstGeom>
          <a:blipFill>
            <a:blip r:embed="rId3"/>
            <a:stretch>
              <a:fillRect/>
            </a:stretch>
          </a:blipFill>
          <a:ln>
            <a:noFill/>
          </a:ln>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